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2" r:id="rId4"/>
  </p:sldMasterIdLst>
  <p:notesMasterIdLst>
    <p:notesMasterId r:id="rId37"/>
  </p:notesMasterIdLst>
  <p:handoutMasterIdLst>
    <p:handoutMasterId r:id="rId38"/>
  </p:handoutMasterIdLst>
  <p:sldIdLst>
    <p:sldId id="256" r:id="rId5"/>
    <p:sldId id="257" r:id="rId6"/>
    <p:sldId id="324" r:id="rId7"/>
    <p:sldId id="325" r:id="rId8"/>
    <p:sldId id="326" r:id="rId9"/>
    <p:sldId id="347" r:id="rId10"/>
    <p:sldId id="327" r:id="rId11"/>
    <p:sldId id="328" r:id="rId12"/>
    <p:sldId id="329" r:id="rId13"/>
    <p:sldId id="348" r:id="rId14"/>
    <p:sldId id="349" r:id="rId15"/>
    <p:sldId id="350" r:id="rId16"/>
    <p:sldId id="367" r:id="rId17"/>
    <p:sldId id="299" r:id="rId18"/>
    <p:sldId id="346" r:id="rId19"/>
    <p:sldId id="351" r:id="rId20"/>
    <p:sldId id="356" r:id="rId21"/>
    <p:sldId id="352" r:id="rId22"/>
    <p:sldId id="353" r:id="rId23"/>
    <p:sldId id="364" r:id="rId24"/>
    <p:sldId id="354" r:id="rId25"/>
    <p:sldId id="355" r:id="rId26"/>
    <p:sldId id="357" r:id="rId27"/>
    <p:sldId id="358" r:id="rId28"/>
    <p:sldId id="359" r:id="rId29"/>
    <p:sldId id="363" r:id="rId30"/>
    <p:sldId id="360" r:id="rId31"/>
    <p:sldId id="361" r:id="rId32"/>
    <p:sldId id="362" r:id="rId33"/>
    <p:sldId id="365" r:id="rId34"/>
    <p:sldId id="366" r:id="rId35"/>
    <p:sldId id="34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2" autoAdjust="0"/>
    <p:restoredTop sz="94720"/>
  </p:normalViewPr>
  <p:slideViewPr>
    <p:cSldViewPr showGuides="1">
      <p:cViewPr varScale="1">
        <p:scale>
          <a:sx n="84" d="100"/>
          <a:sy n="84" d="100"/>
        </p:scale>
        <p:origin x="360" y="90"/>
      </p:cViewPr>
      <p:guideLst>
        <p:guide orient="horz" pos="2160"/>
        <p:guide pos="3840"/>
      </p:guideLst>
    </p:cSldViewPr>
  </p:slideViewPr>
  <p:notesTextViewPr>
    <p:cViewPr>
      <p:scale>
        <a:sx n="1" d="1"/>
        <a:sy n="1" d="1"/>
      </p:scale>
      <p:origin x="0" y="0"/>
    </p:cViewPr>
  </p:notesTextViewPr>
  <p:sorterViewPr>
    <p:cViewPr>
      <p:scale>
        <a:sx n="100" d="100"/>
        <a:sy n="100" d="100"/>
      </p:scale>
      <p:origin x="0" y="-21892"/>
    </p:cViewPr>
  </p:sorterViewPr>
  <p:notesViewPr>
    <p:cSldViewPr>
      <p:cViewPr varScale="1">
        <p:scale>
          <a:sx n="87" d="100"/>
          <a:sy n="87" d="100"/>
        </p:scale>
        <p:origin x="700"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11/1/2026</a:t>
            </a:fld>
            <a:endParaRPr lang="en-US" dirty="0"/>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dirty="0"/>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11/1/2026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dirty="0"/>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606196"/>
            <a:ext cx="4352927" cy="114227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29472" y="606196"/>
            <a:ext cx="4352927" cy="1142277"/>
          </a:xfrm>
        </p:spPr>
        <p:txBody>
          <a:bodyPr vert="horz" lIns="91440" tIns="45720" rIns="91440" bIns="45720" rtlCol="0" anchor="t">
            <a:normAutofit/>
          </a:bodyPr>
          <a:lstStyle>
            <a:lvl1pPr marL="0" indent="0" algn="r">
              <a:lnSpc>
                <a:spcPct val="120000"/>
              </a:lnSpc>
              <a:spcBef>
                <a:spcPts val="0"/>
              </a:spcBef>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59722DCF-3C86-4CA9-A79C-7A01DC917267}" type="datetime1">
              <a:rPr lang="en-US" smtClean="0"/>
              <a:t>11/1/2026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 y="2132520"/>
            <a:ext cx="10972800" cy="411588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65978731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92815CB-5A42-4381-B4B5-1F0A0AD684E0}"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92544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4840225"/>
            <a:ext cx="10963658" cy="799655"/>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5845175"/>
            <a:ext cx="10963658" cy="365125"/>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26D2EC77-EDF2-486F-BC40-B49DAB22DB64}" type="datetime1">
              <a:rPr lang="en-US" smtClean="0"/>
              <a:t>11/1/2026</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1" y="647700"/>
            <a:ext cx="10972800" cy="3808477"/>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8880612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530569" y="606195"/>
            <a:ext cx="4045735" cy="3998595"/>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530569" y="4870174"/>
            <a:ext cx="3755116" cy="1033669"/>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3464"/>
          </a:xfrm>
        </p:spPr>
        <p:txBody>
          <a:bodyPr anchor="ctr"/>
          <a:lstStyle>
            <a:lvl1pPr>
              <a:defRPr>
                <a:solidFill>
                  <a:schemeClr val="tx1"/>
                </a:solidFill>
                <a:effectLst/>
              </a:defRPr>
            </a:lvl1pPr>
          </a:lstStyle>
          <a:p>
            <a:fld id="{162E3648-85D4-4FD7-B855-79C521A61C61}" type="datetime1">
              <a:rPr lang="en-US" smtClean="0"/>
              <a:t>11/1/2026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3464"/>
          </a:xfrm>
        </p:spPr>
        <p:txBody>
          <a:bodyPr anchor="ctr"/>
          <a:lstStyle>
            <a:lvl1pPr algn="ctr">
              <a:defRPr/>
            </a:lvl1pPr>
          </a:lstStyle>
          <a:p>
            <a:pPr algn="ctr"/>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3464"/>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600" y="609600"/>
            <a:ext cx="6534582" cy="5638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solidFill>
                  <a:schemeClr val="bg1"/>
                </a:solidFill>
              </a:defRPr>
            </a:lvl1pPr>
          </a:lstStyle>
          <a:p>
            <a:r>
              <a:rPr lang="en-US" dirty="0"/>
              <a:t>   </a:t>
            </a:r>
          </a:p>
        </p:txBody>
      </p:sp>
    </p:spTree>
    <p:extLst>
      <p:ext uri="{BB962C8B-B14F-4D97-AF65-F5344CB8AC3E}">
        <p14:creationId xmlns:p14="http://schemas.microsoft.com/office/powerpoint/2010/main" val="105105885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29600" y="1411358"/>
            <a:ext cx="3352800" cy="284556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28973" y="4403039"/>
            <a:ext cx="3347330" cy="1123122"/>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599" y="322731"/>
            <a:ext cx="914401" cy="286868"/>
          </a:xfrm>
        </p:spPr>
        <p:txBody>
          <a:bodyPr anchor="ctr"/>
          <a:lstStyle>
            <a:lvl1pPr>
              <a:defRPr>
                <a:solidFill>
                  <a:schemeClr val="tx1"/>
                </a:solidFill>
                <a:effectLst/>
              </a:defRPr>
            </a:lvl1pPr>
          </a:lstStyle>
          <a:p>
            <a:fld id="{047E6C56-E35A-43C4-BAC8-C635905FE141}" type="datetime1">
              <a:rPr lang="en-US" smtClean="0"/>
              <a:t>11/1/2026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6869"/>
          </a:xfrm>
        </p:spPr>
        <p:txBody>
          <a:bodyPr anchor="ct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6869"/>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599" y="1371600"/>
            <a:ext cx="7239001" cy="4876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7540303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1371600"/>
            <a:ext cx="3892269" cy="3276599"/>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032606"/>
            <a:ext cx="3177209" cy="871237"/>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111FFCFE-B194-4E5A-862C-339E8FEE7136}" type="datetime1">
              <a:rPr lang="en-US" smtClean="0"/>
              <a:t>11/1/2026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111574" y="1371600"/>
            <a:ext cx="6470826"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45791974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1371600"/>
            <a:ext cx="10049256" cy="3505200"/>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4876800"/>
            <a:ext cx="7769354" cy="1371600"/>
          </a:xfrm>
        </p:spPr>
        <p:txBody>
          <a:bodyPr vert="horz" lIns="91440" tIns="45720" rIns="91440" bIns="45720" rtlCol="0" anchor="b">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1CEBACA-C806-48AD-B735-075EFFDC0FB5}" type="datetime1">
              <a:rPr lang="en-US" smtClean="0"/>
              <a:t>11/1/2026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364251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401420"/>
            <a:ext cx="9140954" cy="2836729"/>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4622197"/>
            <a:ext cx="7312153" cy="1014984"/>
          </a:xfrm>
        </p:spPr>
        <p:txBody>
          <a:bodyPr vert="horz" lIns="91440" tIns="45720" rIns="91440" bIns="45720" rtlCol="0">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6869"/>
          </a:xfrm>
        </p:spPr>
        <p:txBody>
          <a:bodyPr/>
          <a:lstStyle/>
          <a:p>
            <a:fld id="{28F25336-016D-4162-B545-E54B089028A6}" type="datetime1">
              <a:rPr lang="en-US" smtClean="0"/>
              <a:t>11/1/2026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7649"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1904" y="322731"/>
            <a:ext cx="914400" cy="286869"/>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7357190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71600"/>
            <a:ext cx="8229600" cy="2567855"/>
          </a:xfrm>
        </p:spPr>
        <p:txBody>
          <a:bodyPr anchor="b">
            <a:normAutofit/>
          </a:bodyPr>
          <a:lstStyle>
            <a:lvl1pPr algn="ctr">
              <a:defRPr sz="3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375642"/>
            <a:ext cx="7588155" cy="1029310"/>
          </a:xfrm>
        </p:spPr>
        <p:txBody>
          <a:bodyPr>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CD4DBA1-4626-47FC-856E-159D7E28D490}" type="datetime1">
              <a:rPr lang="en-US" smtClean="0"/>
              <a:t>11/1/2026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20696"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946275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417671"/>
            <a:ext cx="7909560" cy="4830729"/>
          </a:xfrm>
        </p:spPr>
        <p:txBody>
          <a:bodyPr vert="horz" lIns="91440" tIns="45720" rIns="91440" bIns="45720" rtlCol="0" anchor="b">
            <a:normAutofit/>
          </a:bodyPr>
          <a:lstStyle>
            <a:lvl1pPr>
              <a:defRPr lang="en-US" sz="3200" dirty="0">
                <a:solidFill>
                  <a:schemeClr val="tx1"/>
                </a:solidFill>
              </a:defRPr>
            </a:lvl1pPr>
          </a:lstStyle>
          <a:p>
            <a:pPr lvl="0"/>
            <a:r>
              <a:rPr lang="en-US" dirty="0"/>
              <a:t>Section Header</a:t>
            </a:r>
          </a:p>
        </p:txBody>
      </p:sp>
      <p:sp>
        <p:nvSpPr>
          <p:cNvPr id="3" name="Date Placeholder 2">
            <a:extLst>
              <a:ext uri="{FF2B5EF4-FFF2-40B4-BE49-F238E27FC236}">
                <a16:creationId xmlns:a16="http://schemas.microsoft.com/office/drawing/2014/main" id="{171F2818-3D93-3C9A-E504-3D8A33F2BA9D}"/>
              </a:ext>
            </a:extLst>
          </p:cNvPr>
          <p:cNvSpPr>
            <a:spLocks noGrp="1"/>
          </p:cNvSpPr>
          <p:nvPr>
            <p:ph type="dt" sz="half" idx="10"/>
          </p:nvPr>
        </p:nvSpPr>
        <p:spPr/>
        <p:txBody>
          <a:bodyPr/>
          <a:lstStyle/>
          <a:p>
            <a:fld id="{98E2C3C3-8EE0-4646-AF47-12E3116D59C3}" type="datetime1">
              <a:rPr lang="en-US" smtClean="0"/>
              <a:t>11/1/2026</a:t>
            </a:fld>
            <a:endParaRPr lang="en-US" dirty="0"/>
          </a:p>
        </p:txBody>
      </p:sp>
      <p:sp>
        <p:nvSpPr>
          <p:cNvPr id="7" name="Footer Placeholder 6">
            <a:extLst>
              <a:ext uri="{FF2B5EF4-FFF2-40B4-BE49-F238E27FC236}">
                <a16:creationId xmlns:a16="http://schemas.microsoft.com/office/drawing/2014/main" id="{40C970B7-D89D-4042-9AC8-32C22BDD29AD}"/>
              </a:ext>
            </a:extLst>
          </p:cNvPr>
          <p:cNvSpPr>
            <a:spLocks noGrp="1"/>
          </p:cNvSpPr>
          <p:nvPr>
            <p:ph type="ftr" sz="quarter" idx="11"/>
          </p:nvPr>
        </p:nvSpPr>
        <p:spPr/>
        <p:txBody>
          <a:bodyPr/>
          <a:lstStyle/>
          <a:p>
            <a:r>
              <a:rPr lang="en-US" dirty="0"/>
              <a:t>Sample Footer Text</a:t>
            </a:r>
          </a:p>
        </p:txBody>
      </p:sp>
      <p:sp>
        <p:nvSpPr>
          <p:cNvPr id="8" name="Slide Number Placeholder 7">
            <a:extLst>
              <a:ext uri="{FF2B5EF4-FFF2-40B4-BE49-F238E27FC236}">
                <a16:creationId xmlns:a16="http://schemas.microsoft.com/office/drawing/2014/main" id="{A7A35D86-D074-E057-C950-943CC0E1CBA4}"/>
              </a:ext>
            </a:extLst>
          </p:cNvPr>
          <p:cNvSpPr>
            <a:spLocks noGrp="1"/>
          </p:cNvSpPr>
          <p:nvPr>
            <p:ph type="sldNum" sz="quarter" idx="12"/>
          </p:nvPr>
        </p:nvSpPr>
        <p:spPr/>
        <p:txBody>
          <a:body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67096526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8066" y="1371600"/>
            <a:ext cx="8470605" cy="1041436"/>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D252E1C-7EB3-405E-81B2-32E332CACA0F}" type="datetime1">
              <a:rPr lang="en-US" smtClean="0"/>
              <a:t>11/1/2026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 y="2797083"/>
            <a:ext cx="8470605" cy="3451317"/>
          </a:xfrm>
        </p:spPr>
        <p:txBody>
          <a:bodyPr>
            <a:normAutofit/>
          </a:bodyPr>
          <a:lstStyle>
            <a:lvl1pPr marL="457200" indent="-457200">
              <a:buFont typeface="+mj-lt"/>
              <a:buAutoNum type="arabicPeriod"/>
              <a:defRPr sz="1400"/>
            </a:lvl1pPr>
            <a:lvl2pPr marL="685800" indent="-4572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48801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659795" y="1371600"/>
            <a:ext cx="5916508" cy="1052105"/>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09601" y="322731"/>
            <a:ext cx="914400" cy="283464"/>
          </a:xfrm>
        </p:spPr>
        <p:txBody>
          <a:bodyPr/>
          <a:lstStyle/>
          <a:p>
            <a:fld id="{1FE93670-5DDA-427C-9657-21A216413B90}" type="datetime1">
              <a:rPr lang="en-US" smtClean="0"/>
              <a:t>11/1/2026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09600" y="1371599"/>
            <a:ext cx="4663806"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59796" y="2807753"/>
            <a:ext cx="5916507" cy="3440647"/>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7585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34031" y="1371600"/>
            <a:ext cx="2441448" cy="4876800"/>
          </a:xfrm>
        </p:spPr>
        <p:txBody>
          <a:bodyPr anchor="t">
            <a:normAutofit/>
          </a:bodyPr>
          <a:lstStyle>
            <a:lvl1pPr>
              <a:defRPr sz="2400"/>
            </a:lvl1pPr>
          </a:lstStyle>
          <a:p>
            <a:r>
              <a:rPr lang="en-US"/>
              <a:t>Click to edit Master title style</a:t>
            </a:r>
            <a:endParaRPr lang="en-US" dirty="0"/>
          </a:p>
        </p:txBody>
      </p:sp>
      <p:sp>
        <p:nvSpPr>
          <p:cNvPr id="8" name="Date Placeholder 2">
            <a:extLst>
              <a:ext uri="{FF2B5EF4-FFF2-40B4-BE49-F238E27FC236}">
                <a16:creationId xmlns:a16="http://schemas.microsoft.com/office/drawing/2014/main" id="{4C796253-2EF8-E90A-A94F-8CFC6E39EE48}"/>
              </a:ext>
            </a:extLst>
          </p:cNvPr>
          <p:cNvSpPr>
            <a:spLocks noGrp="1"/>
          </p:cNvSpPr>
          <p:nvPr>
            <p:ph type="dt" sz="half" idx="10"/>
          </p:nvPr>
        </p:nvSpPr>
        <p:spPr>
          <a:xfrm>
            <a:off x="609601" y="322731"/>
            <a:ext cx="914400" cy="286869"/>
          </a:xfrm>
        </p:spPr>
        <p:txBody>
          <a:bodyPr/>
          <a:lstStyle/>
          <a:p>
            <a:fld id="{88F73B11-D0F5-4A08-A19E-C560E2C4116F}" type="datetime1">
              <a:rPr lang="en-US" smtClean="0"/>
              <a:t>11/1/2026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6869"/>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6869"/>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3460625" y="1371599"/>
            <a:ext cx="5272821"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9134856" y="1371600"/>
            <a:ext cx="2441448" cy="4876800"/>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81957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790911" y="2133600"/>
            <a:ext cx="6623436" cy="1070776"/>
          </a:xfrm>
        </p:spPr>
        <p:txBody>
          <a:bodyPr anchor="b">
            <a:normAutofit/>
          </a:bodyPr>
          <a:lstStyle>
            <a:lvl1pPr algn="ctr">
              <a:defRPr sz="32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761C04-CC91-4AAF-9006-A3A27BF33173}"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768786" y="3588424"/>
            <a:ext cx="4659735" cy="1645198"/>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199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543291" y="1373986"/>
            <a:ext cx="3493858" cy="3456894"/>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05EDACB-E986-4E04-ADB1-8913384D68D3}"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1373986"/>
            <a:ext cx="4956175" cy="3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0355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388700"/>
            <a:ext cx="3923455" cy="408358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C338E35-CB21-4D15-A87F-675D4C9EDCA4}"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22181" y="1389134"/>
            <a:ext cx="6279220"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9312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371600"/>
            <a:ext cx="3496147" cy="487680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71CA9EE-AFE9-47E0-9F22-915E0A45E5AF}"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94872" y="1371600"/>
            <a:ext cx="7081431"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89597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3349754" cy="272145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7C504BF7-6B14-4333-B52B-ADBC1BCF47B5}"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43402" y="1371600"/>
            <a:ext cx="7232901"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9094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4352926" cy="766774"/>
          </a:xfrm>
        </p:spPr>
        <p:txBody>
          <a:bodyPr anchor="t">
            <a:normAutofit/>
          </a:bodyPr>
          <a:lstStyle>
            <a:lvl1pPr>
              <a:defRPr sz="2400"/>
            </a:lvl1pPr>
          </a:lstStyle>
          <a:p>
            <a:r>
              <a:rPr lang="en-US"/>
              <a:t>Click to edit Master title style</a:t>
            </a:r>
            <a:endParaRPr lang="en-US" dirty="0"/>
          </a:p>
        </p:txBody>
      </p:sp>
      <p:sp>
        <p:nvSpPr>
          <p:cNvPr id="7" name="Subtitle 2">
            <a:extLst>
              <a:ext uri="{FF2B5EF4-FFF2-40B4-BE49-F238E27FC236}">
                <a16:creationId xmlns:a16="http://schemas.microsoft.com/office/drawing/2014/main" id="{684DE9B9-A2D7-1C5E-03A8-327B24C29FD9}"/>
              </a:ext>
            </a:extLst>
          </p:cNvPr>
          <p:cNvSpPr>
            <a:spLocks noGrp="1"/>
          </p:cNvSpPr>
          <p:nvPr>
            <p:ph type="subTitle" idx="1"/>
          </p:nvPr>
        </p:nvSpPr>
        <p:spPr>
          <a:xfrm>
            <a:off x="634029" y="2522423"/>
            <a:ext cx="4328497" cy="3700576"/>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C1C21BA4-3737-442B-A21A-11EEBBB51C57}"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22724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50289" y="1371601"/>
            <a:ext cx="6632111" cy="60688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609600" y="322731"/>
            <a:ext cx="914400" cy="283464"/>
          </a:xfrm>
        </p:spPr>
        <p:txBody>
          <a:bodyPr/>
          <a:lstStyle/>
          <a:p>
            <a:fld id="{8EF3DE08-A0D1-4FD8-A862-5499266B124D}" type="datetime1">
              <a:rPr lang="en-US" smtClean="0"/>
              <a:t>11/1/2026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0661904" y="322731"/>
            <a:ext cx="914400" cy="283464"/>
          </a:xfrm>
        </p:spPr>
        <p:txBody>
          <a:bodyP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60960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50290" y="2362534"/>
            <a:ext cx="6626014" cy="39015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8303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599"/>
            <a:ext cx="6632111" cy="606888"/>
          </a:xfrm>
        </p:spPr>
        <p:txBody>
          <a:bodyPr anchor="t"/>
          <a:lstStyle/>
          <a:p>
            <a:r>
              <a:rPr lang="en-US"/>
              <a:t>Click to edit Master title style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609600" y="322731"/>
            <a:ext cx="914400" cy="283464"/>
          </a:xfrm>
        </p:spPr>
        <p:txBody>
          <a:bodyPr/>
          <a:lstStyle/>
          <a:p>
            <a:fld id="{6C5A15EF-D72C-40D5-8663-2C77F9B42EC1}" type="datetime1">
              <a:rPr lang="en-US" smtClean="0"/>
              <a:t>11/1/2026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0653334"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2362534"/>
            <a:ext cx="6631984" cy="3885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13">
            <a:extLst>
              <a:ext uri="{FF2B5EF4-FFF2-40B4-BE49-F238E27FC236}">
                <a16:creationId xmlns:a16="http://schemas.microsoft.com/office/drawing/2014/main" id="{D62B7BD4-B0D6-F90A-8AD2-9FA1574A17A8}"/>
              </a:ext>
            </a:extLst>
          </p:cNvPr>
          <p:cNvSpPr>
            <a:spLocks noGrp="1"/>
          </p:cNvSpPr>
          <p:nvPr>
            <p:ph type="pic" sz="quarter" idx="18" hasCustomPrompt="1"/>
          </p:nvPr>
        </p:nvSpPr>
        <p:spPr>
          <a:xfrm>
            <a:off x="761688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768809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10118" y="1371600"/>
            <a:ext cx="7172282" cy="606886"/>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609600" y="322731"/>
            <a:ext cx="914400" cy="283464"/>
          </a:xfrm>
        </p:spPr>
        <p:txBody>
          <a:bodyPr/>
          <a:lstStyle/>
          <a:p>
            <a:fld id="{D56F8A71-DDE0-43CA-81C3-EA9C4963E6AE}" type="datetime1">
              <a:rPr lang="en-US" smtClean="0"/>
              <a:t>11/1/2026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10118" y="2362534"/>
            <a:ext cx="7172282"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25821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1371600"/>
            <a:ext cx="7166187" cy="606886"/>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E525A034-19B5-40C2-A08C-916D805B8A45}" type="datetime1">
              <a:rPr lang="en-US" smtClean="0"/>
              <a:t>11/1/2026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3"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362534"/>
            <a:ext cx="7166188"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3B8151E2-ED8A-E9B1-A83A-CF01A37B5F98}"/>
              </a:ext>
            </a:extLst>
          </p:cNvPr>
          <p:cNvSpPr>
            <a:spLocks noGrp="1"/>
          </p:cNvSpPr>
          <p:nvPr>
            <p:ph type="pic" sz="quarter" idx="13" hasCustomPrompt="1"/>
          </p:nvPr>
        </p:nvSpPr>
        <p:spPr>
          <a:xfrm>
            <a:off x="8165593" y="1373529"/>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2623733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904077" y="1371599"/>
            <a:ext cx="4667987" cy="606887"/>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ADD95619-B63B-77E6-BE04-262FAAD12CB4}"/>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2C5EE04-1B51-44BB-A7D3-16AEE79C4983}"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906805" y="2362535"/>
            <a:ext cx="4675596"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47734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1371600"/>
            <a:ext cx="4700225" cy="606887"/>
          </a:xfrm>
        </p:spPr>
        <p:txBody>
          <a:bodyPr anchor="t">
            <a:normAutofit/>
          </a:bodyPr>
          <a:lstStyle>
            <a:lvl1pPr>
              <a:defRPr sz="2400"/>
            </a:lvl1pPr>
          </a:lstStyle>
          <a:p>
            <a:r>
              <a:rPr lang="en-US"/>
              <a:t>Click to edit Master title style</a:t>
            </a:r>
            <a:endParaRPr lang="en-US" dirty="0"/>
          </a:p>
        </p:txBody>
      </p:sp>
      <p:sp>
        <p:nvSpPr>
          <p:cNvPr id="10" name="Date Placeholder 4">
            <a:extLst>
              <a:ext uri="{FF2B5EF4-FFF2-40B4-BE49-F238E27FC236}">
                <a16:creationId xmlns:a16="http://schemas.microsoft.com/office/drawing/2014/main" id="{84676EBB-6E0A-AD72-143B-39A640FF3585}"/>
              </a:ext>
            </a:extLst>
          </p:cNvPr>
          <p:cNvSpPr>
            <a:spLocks noGrp="1"/>
          </p:cNvSpPr>
          <p:nvPr>
            <p:ph type="dt" sz="half" idx="10"/>
          </p:nvPr>
        </p:nvSpPr>
        <p:spPr>
          <a:xfrm>
            <a:off x="609600" y="322731"/>
            <a:ext cx="914400" cy="283464"/>
          </a:xfrm>
        </p:spPr>
        <p:txBody>
          <a:bodyPr/>
          <a:lstStyle>
            <a:lvl1pPr>
              <a:defRPr>
                <a:solidFill>
                  <a:schemeClr val="tx1"/>
                </a:solidFill>
              </a:defRPr>
            </a:lvl1pPr>
          </a:lstStyle>
          <a:p>
            <a:fld id="{E79D7598-9667-4FA1-B20E-133F7DF30C66}"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lvl1pPr>
              <a:defRPr>
                <a:solidFill>
                  <a:schemeClr val="tx1"/>
                </a:solidFill>
                <a:effectLst/>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362534"/>
            <a:ext cx="4700225"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87DB94FD-8F2A-F0DB-71EB-3565077D4A20}"/>
              </a:ext>
            </a:extLst>
          </p:cNvPr>
          <p:cNvSpPr>
            <a:spLocks noGrp="1"/>
          </p:cNvSpPr>
          <p:nvPr>
            <p:ph type="pic" sz="quarter" idx="15" hasCustomPrompt="1"/>
          </p:nvPr>
        </p:nvSpPr>
        <p:spPr>
          <a:xfrm>
            <a:off x="5699758"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940440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1371599"/>
            <a:ext cx="3363514" cy="914401"/>
          </a:xfrm>
        </p:spPr>
        <p:txBody>
          <a:bodyPr anchor="t">
            <a:normAutofit/>
          </a:bodyPr>
          <a:lstStyle>
            <a:lvl1pPr>
              <a:defRPr sz="2400"/>
            </a:lvl1pPr>
          </a:lstStyle>
          <a:p>
            <a:r>
              <a:rPr lang="en-US"/>
              <a:t>Click to edit Master title style</a:t>
            </a:r>
            <a:endParaRPr lang="en-US" dirty="0"/>
          </a:p>
        </p:txBody>
      </p:sp>
      <p:sp>
        <p:nvSpPr>
          <p:cNvPr id="6" name="Date Placeholder 3">
            <a:extLst>
              <a:ext uri="{FF2B5EF4-FFF2-40B4-BE49-F238E27FC236}">
                <a16:creationId xmlns:a16="http://schemas.microsoft.com/office/drawing/2014/main" id="{CBA07C19-A01D-B0B9-930B-9E9E7D2E653C}"/>
              </a:ext>
            </a:extLst>
          </p:cNvPr>
          <p:cNvSpPr>
            <a:spLocks noGrp="1"/>
          </p:cNvSpPr>
          <p:nvPr>
            <p:ph type="dt" sz="half" idx="15"/>
          </p:nvPr>
        </p:nvSpPr>
        <p:spPr>
          <a:xfrm>
            <a:off x="609600" y="322731"/>
            <a:ext cx="914400" cy="283464"/>
          </a:xfrm>
        </p:spPr>
        <p:txBody>
          <a:bodyPr/>
          <a:lstStyle/>
          <a:p>
            <a:fld id="{E0F4D2D3-E754-452C-996E-A69280848F28}" type="datetime1">
              <a:rPr lang="en-US" smtClean="0"/>
              <a:t>11/1/2026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903"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8887" y="2670047"/>
            <a:ext cx="3363513"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74191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599"/>
            <a:ext cx="3363513" cy="91440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609600" y="322731"/>
            <a:ext cx="914400" cy="283464"/>
          </a:xfrm>
        </p:spPr>
        <p:txBody>
          <a:bodyPr/>
          <a:lstStyle/>
          <a:p>
            <a:fld id="{17A20D89-EAE3-437D-A562-62F383E1F1E4}" type="datetime1">
              <a:rPr lang="en-US" smtClean="0"/>
              <a:t>11/1/2026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776"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825" y="2670047"/>
            <a:ext cx="3363386"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158FD965-81B2-7E47-FC2D-2FFFA61C3D06}"/>
              </a:ext>
            </a:extLst>
          </p:cNvPr>
          <p:cNvSpPr>
            <a:spLocks noGrp="1"/>
          </p:cNvSpPr>
          <p:nvPr>
            <p:ph type="pic" sz="quarter" idx="18" hasCustomPrompt="1"/>
          </p:nvPr>
        </p:nvSpPr>
        <p:spPr>
          <a:xfrm>
            <a:off x="4378198"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1462785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1" y="1371600"/>
            <a:ext cx="2699254" cy="1836503"/>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481F196-B1D0-4451-BD57-0DCCBF9A6C9D}"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1"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15697"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3147" y="3592150"/>
            <a:ext cx="2699254"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443800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600"/>
            <a:ext cx="2699254" cy="1858941"/>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E2505D57-3CC9-48CD-A7D7-2BE3E605D0A5}"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592150"/>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9">
            <a:extLst>
              <a:ext uri="{FF2B5EF4-FFF2-40B4-BE49-F238E27FC236}">
                <a16:creationId xmlns:a16="http://schemas.microsoft.com/office/drawing/2014/main" id="{7A8F660F-60A6-785B-047B-B48856C7BBFC}"/>
              </a:ext>
            </a:extLst>
          </p:cNvPr>
          <p:cNvSpPr>
            <a:spLocks noGrp="1"/>
          </p:cNvSpPr>
          <p:nvPr>
            <p:ph type="pic" sz="quarter" idx="15" hasCustomPrompt="1"/>
          </p:nvPr>
        </p:nvSpPr>
        <p:spPr>
          <a:xfrm>
            <a:off x="3696794"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2640094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5012267"/>
            <a:ext cx="4019522" cy="1236133"/>
          </a:xfrm>
        </p:spPr>
        <p:txBody>
          <a:bodyPr anchor="t">
            <a:normAutofit/>
          </a:bodyPr>
          <a:lstStyle>
            <a:lvl1pPr>
              <a:defRPr sz="2400"/>
            </a:lvl1pPr>
          </a:lstStyle>
          <a:p>
            <a:r>
              <a:rPr lang="en-US"/>
              <a:t>Click to edit Master title style</a:t>
            </a:r>
            <a:endParaRPr lang="en-US" dirty="0"/>
          </a:p>
        </p:txBody>
      </p:sp>
      <p:sp>
        <p:nvSpPr>
          <p:cNvPr id="12" name="Date Placeholder 4">
            <a:extLst>
              <a:ext uri="{FF2B5EF4-FFF2-40B4-BE49-F238E27FC236}">
                <a16:creationId xmlns:a16="http://schemas.microsoft.com/office/drawing/2014/main" id="{2D9E4C7C-63E4-6DA5-5108-15D4DA6D0607}"/>
              </a:ext>
            </a:extLst>
          </p:cNvPr>
          <p:cNvSpPr>
            <a:spLocks noGrp="1"/>
          </p:cNvSpPr>
          <p:nvPr>
            <p:ph type="dt" sz="half" idx="10"/>
          </p:nvPr>
        </p:nvSpPr>
        <p:spPr>
          <a:xfrm>
            <a:off x="609600" y="322731"/>
            <a:ext cx="914400" cy="286869"/>
          </a:xfrm>
        </p:spPr>
        <p:txBody>
          <a:bodyPr/>
          <a:lstStyle/>
          <a:p>
            <a:fld id="{3F2E167B-0B78-4B36-8A57-49085AADF134}"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3256619"/>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018927" y="5012267"/>
            <a:ext cx="6563474" cy="123613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932469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205330"/>
            <a:ext cx="3044954" cy="2019586"/>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E59D63EA-A363-194D-0D29-EB63BC89E3E3}"/>
              </a:ext>
            </a:extLst>
          </p:cNvPr>
          <p:cNvSpPr>
            <a:spLocks noGrp="1"/>
          </p:cNvSpPr>
          <p:nvPr>
            <p:ph type="dt" sz="half" idx="10"/>
          </p:nvPr>
        </p:nvSpPr>
        <p:spPr>
          <a:xfrm>
            <a:off x="609600" y="322731"/>
            <a:ext cx="914400" cy="286869"/>
          </a:xfrm>
        </p:spPr>
        <p:txBody>
          <a:bodyPr/>
          <a:lstStyle/>
          <a:p>
            <a:fld id="{B9462E82-6E33-4AEF-AE7B-DF7C6F462D56}"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244968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44358" y="4205331"/>
            <a:ext cx="7538041" cy="201958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385680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600" y="1390892"/>
            <a:ext cx="3021873" cy="1773540"/>
          </a:xfrm>
        </p:spPr>
        <p:txBody>
          <a:bodyPr anchor="t">
            <a:normAutofit/>
          </a:bodyPr>
          <a:lstStyle>
            <a:lvl1pPr>
              <a:defRPr sz="28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p>
            <a:fld id="{83BF6E84-C156-49F4-8E82-3F8A64544B22}"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1390891"/>
            <a:ext cx="7460029"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09599" y="4127577"/>
            <a:ext cx="10972801" cy="2120823"/>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06492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9"/>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001F9C0A-11C5-40F2-BD0E-27AA70E2625D}" type="datetime1">
              <a:rPr lang="en-US" smtClean="0"/>
              <a:t>11/1/2026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2"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512485"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25885909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60"/>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9CDFB84F-677F-480D-99C2-22BB3A82E4AD}" type="datetime1">
              <a:rPr lang="en-US" smtClean="0"/>
              <a:t>11/1/2026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7999"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931835"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931240" y="2501206"/>
            <a:ext cx="5651159" cy="3747194"/>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32789889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1C640349-FC90-47D1-9F46-4D34EA792223}" type="datetime1">
              <a:rPr lang="en-US" smtClean="0"/>
              <a:t>11/1/2026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14" name="Content Placeholder 7">
            <a:extLst>
              <a:ext uri="{FF2B5EF4-FFF2-40B4-BE49-F238E27FC236}">
                <a16:creationId xmlns:a16="http://schemas.microsoft.com/office/drawing/2014/main" id="{BB848C29-CF42-98B7-D019-4F384E06AD99}"/>
              </a:ext>
            </a:extLst>
          </p:cNvPr>
          <p:cNvSpPr>
            <a:spLocks noGrp="1"/>
          </p:cNvSpPr>
          <p:nvPr>
            <p:ph sz="quarter" idx="18"/>
          </p:nvPr>
        </p:nvSpPr>
        <p:spPr>
          <a:xfrm>
            <a:off x="7069321"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404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1371600"/>
            <a:ext cx="4675633" cy="9906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8587C5F-6A61-4864-9518-A5514F3191A0}"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2746246"/>
            <a:ext cx="4675632" cy="350215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12502" y="1371600"/>
            <a:ext cx="586989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7628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1371600"/>
            <a:ext cx="3425954" cy="91745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B95669B-9B51-4A21-90C8-BB2E110B3FD6}"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1" y="2673096"/>
            <a:ext cx="3429000" cy="357530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25359" y="1371600"/>
            <a:ext cx="715227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8536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524A6D49-9F84-4D2B-BCDD-C2F0AED64BFE}" type="datetime1">
              <a:rPr lang="en-US" smtClean="0"/>
              <a:t>11/1/2026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154876"/>
            <a:ext cx="8499719" cy="409352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9496414" y="2154876"/>
            <a:ext cx="2085986" cy="4093524"/>
          </a:xfrm>
        </p:spPr>
        <p:txBody>
          <a:bodyPr anchor="t"/>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734932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275F2D28-3585-40CA-9EB9-F9971C1AA1E0}" type="datetime1">
              <a:rPr lang="en-US" smtClean="0"/>
              <a:t>11/1/2026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3" name="Picture Placeholder 10">
            <a:extLst>
              <a:ext uri="{FF2B5EF4-FFF2-40B4-BE49-F238E27FC236}">
                <a16:creationId xmlns:a16="http://schemas.microsoft.com/office/drawing/2014/main" id="{B8BA6868-FD5D-17A2-6CAE-853852E8704F}"/>
              </a:ext>
            </a:extLst>
          </p:cNvPr>
          <p:cNvSpPr>
            <a:spLocks noGrp="1"/>
          </p:cNvSpPr>
          <p:nvPr>
            <p:ph type="pic" sz="quarter" idx="13" hasCustomPrompt="1"/>
          </p:nvPr>
        </p:nvSpPr>
        <p:spPr>
          <a:xfrm>
            <a:off x="609599" y="2169506"/>
            <a:ext cx="10966705" cy="329251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609600" y="5846064"/>
            <a:ext cx="10972800" cy="402336"/>
          </a:xfrm>
        </p:spPr>
        <p:txBody>
          <a:bodyPr anchor="b"/>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90977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5325034"/>
            <a:ext cx="9762068" cy="916369"/>
          </a:xfrm>
        </p:spPr>
        <p:txBody>
          <a:bodyPr anchor="b">
            <a:normAutofit/>
          </a:bodyPr>
          <a:lstStyle>
            <a:lvl1pPr algn="ctr">
              <a:lnSpc>
                <a:spcPct val="110000"/>
              </a:lnSpc>
              <a:defRPr sz="2400" b="1" i="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E73000B7-56E6-4A26-8487-963BD31161AF}" type="datetime1">
              <a:rPr lang="en-US" smtClean="0"/>
              <a:t>11/1/2026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09600" y="914400"/>
            <a:ext cx="10972800" cy="4105835"/>
          </a:xfrm>
        </p:spPr>
        <p:txBody>
          <a:bodyPr anchor="t">
            <a:normAutofit/>
          </a:bodyPr>
          <a:lstStyle>
            <a:lvl1pPr marL="0" indent="0" algn="ctr">
              <a:lnSpc>
                <a:spcPct val="90000"/>
              </a:lnSpc>
              <a:buNone/>
              <a:defRPr sz="275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16851345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37F0C99-9A58-96BA-B51F-4BEDCF1AA120}"/>
              </a:ext>
            </a:extLst>
          </p:cNvPr>
          <p:cNvSpPr>
            <a:spLocks noGrp="1"/>
          </p:cNvSpPr>
          <p:nvPr>
            <p:ph type="title"/>
          </p:nvPr>
        </p:nvSpPr>
        <p:spPr>
          <a:xfrm>
            <a:off x="609601" y="5257802"/>
            <a:ext cx="10052304" cy="990598"/>
          </a:xfrm>
        </p:spPr>
        <p:txBody>
          <a:bodyPr/>
          <a:lstStyle>
            <a:lvl1pPr>
              <a:lnSpc>
                <a:spcPct val="110000"/>
              </a:lnSpc>
              <a:defRPr/>
            </a:lvl1pPr>
          </a:lstStyle>
          <a:p>
            <a:r>
              <a:rPr lang="en-US"/>
              <a:t>Click to edit Master title style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6C671BD4-4E81-464B-A994-00077AEC80C3}" type="datetime1">
              <a:rPr lang="en-US" smtClean="0"/>
              <a:t>11/1/2026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11" name="Content Placeholder 10">
            <a:extLst>
              <a:ext uri="{FF2B5EF4-FFF2-40B4-BE49-F238E27FC236}">
                <a16:creationId xmlns:a16="http://schemas.microsoft.com/office/drawing/2014/main" id="{F859DF22-2D22-B432-1B7E-1CCD6DA9C571}"/>
              </a:ext>
            </a:extLst>
          </p:cNvPr>
          <p:cNvSpPr>
            <a:spLocks noGrp="1"/>
          </p:cNvSpPr>
          <p:nvPr>
            <p:ph sz="quarter" idx="14" hasCustomPrompt="1"/>
          </p:nvPr>
        </p:nvSpPr>
        <p:spPr>
          <a:xfrm>
            <a:off x="609600" y="904875"/>
            <a:ext cx="10052050" cy="4038600"/>
          </a:xfrm>
        </p:spPr>
        <p:txBody>
          <a:bodyPr anchor="t"/>
          <a:lstStyle>
            <a:lvl1pPr>
              <a:lnSpc>
                <a:spcPct val="90000"/>
              </a:lnSpc>
              <a:buNone/>
              <a:defRPr sz="30000"/>
            </a:lvl1pPr>
          </a:lstStyle>
          <a:p>
            <a:pPr lvl="0"/>
            <a:r>
              <a:rPr lang="en-US" dirty="0"/>
              <a:t>##%</a:t>
            </a:r>
          </a:p>
        </p:txBody>
      </p:sp>
    </p:spTree>
    <p:extLst>
      <p:ext uri="{BB962C8B-B14F-4D97-AF65-F5344CB8AC3E}">
        <p14:creationId xmlns:p14="http://schemas.microsoft.com/office/powerpoint/2010/main" val="33919335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9E00404-475A-8BBB-C6CE-9106DE692A22}"/>
              </a:ext>
            </a:extLst>
          </p:cNvPr>
          <p:cNvSpPr>
            <a:spLocks noGrp="1"/>
          </p:cNvSpPr>
          <p:nvPr>
            <p:ph type="title"/>
          </p:nvPr>
        </p:nvSpPr>
        <p:spPr>
          <a:xfrm>
            <a:off x="9067800" y="3962400"/>
            <a:ext cx="2514599" cy="2285999"/>
          </a:xfrm>
        </p:spPr>
        <p:txBody>
          <a:bodyPr anchor="b"/>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78216DC3-F1E3-4679-A7A7-118C827BFDD8}" type="datetime1">
              <a:rPr lang="en-US" smtClean="0"/>
              <a:t>11/1/2026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8" name="Content Placeholder 10">
            <a:extLst>
              <a:ext uri="{FF2B5EF4-FFF2-40B4-BE49-F238E27FC236}">
                <a16:creationId xmlns:a16="http://schemas.microsoft.com/office/drawing/2014/main" id="{97D4B19F-6F49-D42F-E0D8-B04A37866557}"/>
              </a:ext>
            </a:extLst>
          </p:cNvPr>
          <p:cNvSpPr>
            <a:spLocks noGrp="1"/>
          </p:cNvSpPr>
          <p:nvPr>
            <p:ph sz="quarter" idx="14" hasCustomPrompt="1"/>
          </p:nvPr>
        </p:nvSpPr>
        <p:spPr>
          <a:xfrm>
            <a:off x="609600" y="904875"/>
            <a:ext cx="8077200" cy="5343524"/>
          </a:xfrm>
        </p:spPr>
        <p:txBody>
          <a:bodyPr anchor="t"/>
          <a:lstStyle>
            <a:lvl1pPr>
              <a:lnSpc>
                <a:spcPct val="90000"/>
              </a:lnSpc>
              <a:buNone/>
              <a:defRPr sz="27500"/>
            </a:lvl1pPr>
          </a:lstStyle>
          <a:p>
            <a:pPr lvl="0"/>
            <a:r>
              <a:rPr lang="en-US" dirty="0"/>
              <a:t>##%</a:t>
            </a:r>
          </a:p>
        </p:txBody>
      </p:sp>
    </p:spTree>
    <p:extLst>
      <p:ext uri="{BB962C8B-B14F-4D97-AF65-F5344CB8AC3E}">
        <p14:creationId xmlns:p14="http://schemas.microsoft.com/office/powerpoint/2010/main" val="25543294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latin typeface="+mn-lt"/>
              </a:defRPr>
            </a:lvl1pPr>
          </a:lstStyle>
          <a:p>
            <a:fld id="{2D412A9A-F88E-45C5-903F-2119D36A77A2}" type="datetime1">
              <a:rPr lang="en-US" smtClean="0"/>
              <a:t>11/1/2026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09600" y="1371600"/>
            <a:ext cx="10972800" cy="4876800"/>
          </a:xfrm>
        </p:spPr>
        <p:txBody>
          <a:bodyPr anchor="t">
            <a:normAutofit/>
          </a:bodyPr>
          <a:lstStyle>
            <a:lvl1pPr marL="0" indent="0">
              <a:lnSpc>
                <a:spcPct val="90000"/>
              </a:lnSpc>
              <a:buNone/>
              <a:defRPr sz="3200" b="1" cap="all" baseline="0">
                <a:solidFill>
                  <a:schemeClr val="tx1"/>
                </a:solidFill>
                <a:latin typeface="+mj-lt"/>
              </a:defRPr>
            </a:lvl1pPr>
            <a:lvl2pPr marL="228600" indent="0">
              <a:lnSpc>
                <a:spcPct val="90000"/>
              </a:lnSpc>
              <a:buNone/>
              <a:defRPr sz="3200" b="1" cap="all" baseline="0">
                <a:solidFill>
                  <a:schemeClr val="tx1"/>
                </a:solidFill>
                <a:latin typeface="+mj-lt"/>
              </a:defRPr>
            </a:lvl2pPr>
            <a:lvl3pPr marL="457200" indent="0">
              <a:lnSpc>
                <a:spcPct val="90000"/>
              </a:lnSpc>
              <a:buNone/>
              <a:defRPr sz="3200" b="1" cap="all" baseline="0">
                <a:solidFill>
                  <a:schemeClr val="tx1"/>
                </a:solidFill>
                <a:latin typeface="+mj-lt"/>
              </a:defRPr>
            </a:lvl3pPr>
            <a:lvl4pPr marL="685800" indent="0">
              <a:lnSpc>
                <a:spcPct val="90000"/>
              </a:lnSpc>
              <a:buNone/>
              <a:defRPr sz="3200" b="1" cap="all" baseline="0">
                <a:solidFill>
                  <a:schemeClr val="tx1"/>
                </a:solidFill>
                <a:latin typeface="+mj-lt"/>
              </a:defRPr>
            </a:lvl4pPr>
            <a:lvl5pPr marL="914400" indent="0">
              <a:lnSpc>
                <a:spcPct val="90000"/>
              </a:lnSpc>
              <a:buNone/>
              <a:defRPr sz="32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19655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CC9AC46E-311C-49B6-8A0E-D2095F2328AF}" type="datetime1">
              <a:rPr lang="en-US" smtClean="0"/>
              <a:t>11/1/2026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nSpc>
                <a:spcPct val="90000"/>
              </a:lnSpc>
              <a:buNone/>
              <a:defRPr sz="2400" b="1" cap="all" baseline="0">
                <a:solidFill>
                  <a:schemeClr val="tx1"/>
                </a:solidFill>
                <a:latin typeface="+mj-lt"/>
              </a:defRPr>
            </a:lvl1pPr>
            <a:lvl2pPr marL="228600" indent="0">
              <a:lnSpc>
                <a:spcPct val="90000"/>
              </a:lnSpc>
              <a:buNone/>
              <a:defRPr sz="2400" b="1" cap="all" baseline="0">
                <a:solidFill>
                  <a:schemeClr val="tx1"/>
                </a:solidFill>
                <a:latin typeface="+mj-lt"/>
              </a:defRPr>
            </a:lvl2pPr>
            <a:lvl3pPr marL="457200" indent="0">
              <a:lnSpc>
                <a:spcPct val="90000"/>
              </a:lnSpc>
              <a:buNone/>
              <a:defRPr sz="2400" b="1" cap="all" baseline="0">
                <a:solidFill>
                  <a:schemeClr val="tx1"/>
                </a:solidFill>
                <a:latin typeface="+mj-lt"/>
              </a:defRPr>
            </a:lvl3pPr>
            <a:lvl4pPr marL="685800" indent="0">
              <a:lnSpc>
                <a:spcPct val="90000"/>
              </a:lnSpc>
              <a:buNone/>
              <a:defRPr sz="2400" b="1" cap="all" baseline="0">
                <a:solidFill>
                  <a:schemeClr val="tx1"/>
                </a:solidFill>
                <a:latin typeface="+mj-lt"/>
              </a:defRPr>
            </a:lvl4pPr>
            <a:lvl5pPr marL="914400" indent="0">
              <a:lnSpc>
                <a:spcPct val="90000"/>
              </a:lnSpc>
              <a:buNone/>
              <a:defRPr sz="24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1367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0C4F10A1-07E0-4636-B3BE-AE66FBE8467A}" type="datetime1">
              <a:rPr lang="en-US" smtClean="0"/>
              <a:t>11/1/2026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gn="ctr">
              <a:lnSpc>
                <a:spcPct val="90000"/>
              </a:lnSpc>
              <a:buNone/>
              <a:defRPr sz="3600" b="1" cap="all" baseline="0">
                <a:solidFill>
                  <a:schemeClr val="tx1"/>
                </a:solidFill>
                <a:latin typeface="+mj-lt"/>
              </a:defRPr>
            </a:lvl1pPr>
            <a:lvl2pPr marL="228600" indent="0" algn="ctr">
              <a:lnSpc>
                <a:spcPct val="90000"/>
              </a:lnSpc>
              <a:buNone/>
              <a:defRPr sz="3600" b="1" cap="all" baseline="0">
                <a:solidFill>
                  <a:schemeClr val="tx1"/>
                </a:solidFill>
                <a:latin typeface="+mj-lt"/>
              </a:defRPr>
            </a:lvl2pPr>
            <a:lvl3pPr marL="457200" indent="0" algn="ctr">
              <a:lnSpc>
                <a:spcPct val="90000"/>
              </a:lnSpc>
              <a:buNone/>
              <a:defRPr sz="3600" b="1" cap="all" baseline="0">
                <a:solidFill>
                  <a:schemeClr val="tx1"/>
                </a:solidFill>
                <a:latin typeface="+mj-lt"/>
              </a:defRPr>
            </a:lvl3pPr>
            <a:lvl4pPr marL="685800" indent="0" algn="ctr">
              <a:lnSpc>
                <a:spcPct val="90000"/>
              </a:lnSpc>
              <a:buNone/>
              <a:defRPr sz="3600" b="1" cap="all" baseline="0">
                <a:solidFill>
                  <a:schemeClr val="tx1"/>
                </a:solidFill>
                <a:latin typeface="+mj-lt"/>
              </a:defRPr>
            </a:lvl4pPr>
            <a:lvl5pPr marL="914400" indent="0" algn="ctr">
              <a:lnSpc>
                <a:spcPct val="90000"/>
              </a:lnSpc>
              <a:buNone/>
              <a:defRPr sz="36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36313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09600" y="5572631"/>
            <a:ext cx="10966704" cy="640080"/>
          </a:xfrm>
        </p:spPr>
        <p:txBody>
          <a:bodyPr anchor="b">
            <a:normAutofit/>
          </a:bodyPr>
          <a:lstStyle>
            <a:lvl1pP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567E4DBA-3642-44F7-A1E0-3D9BCA1A53C6}" type="datetime1">
              <a:rPr lang="en-US" smtClean="0"/>
              <a:t>11/1/2026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09600" y="1371600"/>
            <a:ext cx="10966704" cy="3806142"/>
          </a:xfrm>
        </p:spPr>
        <p:txBody>
          <a:bodyPr anchor="t">
            <a:normAutofit/>
          </a:bodyPr>
          <a:lstStyle>
            <a:lvl1pPr marL="164592" indent="-164592">
              <a:lnSpc>
                <a:spcPct val="100000"/>
              </a:lnSpc>
              <a:spcBef>
                <a:spcPts val="0"/>
              </a:spcBef>
              <a:buNone/>
              <a:defRPr sz="3200">
                <a:latin typeface="+mj-lt"/>
              </a:defRPr>
            </a:lvl1pPr>
          </a:lstStyle>
          <a:p>
            <a:pPr lvl="0"/>
            <a:r>
              <a:rPr lang="en-US" dirty="0"/>
              <a:t>Click to add Quote</a:t>
            </a:r>
          </a:p>
        </p:txBody>
      </p:sp>
    </p:spTree>
    <p:extLst>
      <p:ext uri="{BB962C8B-B14F-4D97-AF65-F5344CB8AC3E}">
        <p14:creationId xmlns:p14="http://schemas.microsoft.com/office/powerpoint/2010/main" val="416565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524000" y="5561790"/>
            <a:ext cx="9137903" cy="686610"/>
          </a:xfrm>
        </p:spPr>
        <p:txBody>
          <a:bodyPr anchor="b">
            <a:normAutofit/>
          </a:bodyPr>
          <a:lstStyle>
            <a:lvl1pPr algn="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latin typeface="+mn-lt"/>
              </a:defRPr>
            </a:lvl1pPr>
          </a:lstStyle>
          <a:p>
            <a:fld id="{5F8CD485-684D-4C35-BDF2-D991DF8FFCA1}" type="datetime1">
              <a:rPr lang="en-US" smtClean="0"/>
              <a:t>11/1/2026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71600"/>
            <a:ext cx="9144000" cy="3806142"/>
          </a:xfrm>
        </p:spPr>
        <p:txBody>
          <a:bodyPr anchor="ctr">
            <a:normAutofit/>
          </a:bodyPr>
          <a:lstStyle>
            <a:lvl1pPr marL="164592" indent="-164592">
              <a:lnSpc>
                <a:spcPct val="100000"/>
              </a:lnSpc>
              <a:spcBef>
                <a:spcPts val="0"/>
              </a:spcBef>
              <a:buNone/>
              <a:defRPr sz="3200">
                <a:solidFill>
                  <a:schemeClr val="tx1"/>
                </a:solidFill>
                <a:latin typeface="+mj-lt"/>
              </a:defRPr>
            </a:lvl1pPr>
          </a:lstStyle>
          <a:p>
            <a:pPr lvl="0"/>
            <a:r>
              <a:rPr lang="en-US" dirty="0"/>
              <a:t>Click to add Quote</a:t>
            </a:r>
          </a:p>
        </p:txBody>
      </p:sp>
    </p:spTree>
    <p:extLst>
      <p:ext uri="{BB962C8B-B14F-4D97-AF65-F5344CB8AC3E}">
        <p14:creationId xmlns:p14="http://schemas.microsoft.com/office/powerpoint/2010/main" val="9907629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5561790"/>
            <a:ext cx="5954436" cy="686610"/>
          </a:xfrm>
        </p:spPr>
        <p:txBody>
          <a:bodyPr anchor="b">
            <a:normAutofit/>
          </a:bodyPr>
          <a:lstStyle>
            <a:lvl1pPr algn="r">
              <a:lnSpc>
                <a:spcPct val="120000"/>
              </a:lnSpc>
              <a:defRPr sz="2000" b="1"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3CE2A531-A855-4FC2-83C9-7F8A2FC0A7A9}" type="datetime1">
              <a:rPr lang="en-US" smtClean="0"/>
              <a:t>11/1/2026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88534"/>
            <a:ext cx="9137904" cy="3789208"/>
          </a:xfrm>
        </p:spPr>
        <p:txBody>
          <a:bodyPr anchor="t">
            <a:normAutofit/>
          </a:bodyPr>
          <a:lstStyle>
            <a:lvl1pPr marL="164592" indent="-164592">
              <a:lnSpc>
                <a:spcPct val="110000"/>
              </a:lnSpc>
              <a:spcBef>
                <a:spcPts val="0"/>
              </a:spcBef>
              <a:buNone/>
              <a:defRPr sz="3200" b="1" i="0" cap="all" baseline="0">
                <a:latin typeface="+mj-lt"/>
              </a:defRPr>
            </a:lvl1pPr>
          </a:lstStyle>
          <a:p>
            <a:pPr lvl="0"/>
            <a:r>
              <a:rPr lang="en-US" dirty="0"/>
              <a:t>Click to add Quote</a:t>
            </a:r>
          </a:p>
        </p:txBody>
      </p:sp>
    </p:spTree>
    <p:extLst>
      <p:ext uri="{BB962C8B-B14F-4D97-AF65-F5344CB8AC3E}">
        <p14:creationId xmlns:p14="http://schemas.microsoft.com/office/powerpoint/2010/main" val="36539854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168559-22AF-9500-1ED0-9B034424FC6E}"/>
              </a:ext>
            </a:extLst>
          </p:cNvPr>
          <p:cNvSpPr>
            <a:spLocks noGrp="1"/>
          </p:cNvSpPr>
          <p:nvPr>
            <p:ph type="title"/>
          </p:nvPr>
        </p:nvSpPr>
        <p:spPr>
          <a:xfrm>
            <a:off x="612648" y="1371600"/>
            <a:ext cx="10969752" cy="745558"/>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F101B9D-4D4C-40F1-8133-7CADC817E0C1}"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7648" y="322731"/>
            <a:ext cx="7150608" cy="286869"/>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09600" y="2501207"/>
            <a:ext cx="5289973" cy="3747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286331" y="2501206"/>
            <a:ext cx="5289973" cy="374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80128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80CBD81-BF35-3FFE-84F1-E86AACCAD69D}"/>
              </a:ext>
            </a:extLst>
          </p:cNvPr>
          <p:cNvSpPr>
            <a:spLocks noGrp="1"/>
          </p:cNvSpPr>
          <p:nvPr>
            <p:ph type="title"/>
          </p:nvPr>
        </p:nvSpPr>
        <p:spPr>
          <a:xfrm>
            <a:off x="609600" y="1371600"/>
            <a:ext cx="10745788" cy="745558"/>
          </a:xfrm>
        </p:spPr>
        <p:txBody>
          <a:bodyPr anchor="t"/>
          <a:lstStyle/>
          <a:p>
            <a:r>
              <a:rPr lang="en-US"/>
              <a:t>Click to edit Master title style</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5FF4366-C1D4-4687-A56C-18AD97870CFF}" type="datetime1">
              <a:rPr lang="en-US" smtClean="0"/>
              <a:t>11/1/2026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2255322"/>
            <a:ext cx="5289972"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948211"/>
            <a:ext cx="5289972"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330" y="2255322"/>
            <a:ext cx="5289974"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279832" y="2948211"/>
            <a:ext cx="5302568"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54681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12648" y="1371600"/>
            <a:ext cx="10963656" cy="74555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F5260159-51DF-49CB-B647-76DC93F9005D}" type="datetime1">
              <a:rPr lang="en-US" smtClean="0"/>
              <a:t>11/1/2026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9401474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D90B478A-2183-4725-BFFE-F5022B99B7BE}" type="datetime1">
              <a:rPr lang="en-US" smtClean="0"/>
              <a:t>11/1/2026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41273505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7" y="1371600"/>
            <a:ext cx="3801195" cy="12192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D9407116-79D5-4961-A943-953BCFEA97DD}" type="datetime1">
              <a:rPr lang="en-US" smtClean="0"/>
              <a:t>11/1/2026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7" y="2974848"/>
            <a:ext cx="3801195" cy="3273552"/>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00600" y="1371600"/>
            <a:ext cx="6774366" cy="4876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58978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1371600"/>
            <a:ext cx="3595634" cy="3124200"/>
          </a:xfrm>
        </p:spPr>
        <p:txBody>
          <a:bodyPr anchor="b">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F55BE2D-D64B-4B05-B6D8-FA0500749FF9}" type="datetime1">
              <a:rPr lang="en-US" smtClean="0"/>
              <a:t>11/1/2026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4800600"/>
            <a:ext cx="3595634" cy="1460174"/>
          </a:xfrm>
        </p:spPr>
        <p:txBody>
          <a:bodyPr anchor="b"/>
          <a:lstStyle>
            <a:lvl1pPr marL="0" indent="0">
              <a:spcBef>
                <a:spcPts val="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584991" y="1371600"/>
            <a:ext cx="6997410" cy="4876800"/>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36637986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371600"/>
            <a:ext cx="10972800" cy="1865376"/>
          </a:xfrm>
        </p:spPr>
        <p:txBody>
          <a:bodyPr anchor="b">
            <a:norm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ABD5A60-72B7-4332-B4B3-40B2CC6142CE}"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621024"/>
            <a:ext cx="10972800" cy="2627376"/>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04490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t">
            <a:no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DE2B004-0AA0-4203-BDB3-16A698CB99F9}"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870748"/>
            <a:ext cx="8430639" cy="1608008"/>
          </a:xfrm>
        </p:spPr>
        <p:txBody>
          <a:bodyPr>
            <a:normAutofit/>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91270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09600" y="1381760"/>
            <a:ext cx="10972799" cy="7354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09600" y="2501206"/>
            <a:ext cx="10966703" cy="3722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09600" y="322731"/>
            <a:ext cx="914400" cy="286869"/>
          </a:xfrm>
          <a:prstGeom prst="rect">
            <a:avLst/>
          </a:prstGeom>
        </p:spPr>
        <p:txBody>
          <a:bodyPr vert="horz" lIns="91440" tIns="45720" rIns="91440" bIns="45720" rtlCol="0" anchor="ctr"/>
          <a:lstStyle>
            <a:lvl1pPr algn="l" rtl="0">
              <a:defRPr sz="1000" b="0" i="0" cap="all" baseline="0">
                <a:solidFill>
                  <a:schemeClr val="tx1"/>
                </a:solidFill>
                <a:latin typeface="+mn-lt"/>
              </a:defRPr>
            </a:lvl1pPr>
          </a:lstStyle>
          <a:p>
            <a:fld id="{135AEAE7-3C36-4273-AC18-E54349BDD515}" type="datetime1">
              <a:rPr lang="en-US" smtClean="0"/>
              <a:t>11/1/2026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2517648" y="322731"/>
            <a:ext cx="7150608" cy="286869"/>
          </a:xfrm>
          <a:prstGeom prst="rect">
            <a:avLst/>
          </a:prstGeom>
        </p:spPr>
        <p:txBody>
          <a:bodyPr vert="horz" lIns="91440" tIns="45720" rIns="91440" bIns="45720" rtlCol="0" anchor="ctr"/>
          <a:lstStyle>
            <a:lvl1pPr algn="ctr" rtl="0">
              <a:defRPr sz="1000" b="0" i="0" cap="all" baseline="0">
                <a:solidFill>
                  <a:schemeClr val="tx1"/>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0661904" y="322731"/>
            <a:ext cx="914400" cy="286869"/>
          </a:xfrm>
          <a:prstGeom prst="rect">
            <a:avLst/>
          </a:prstGeom>
        </p:spPr>
        <p:txBody>
          <a:bodyPr vert="horz" lIns="91440" tIns="45720" rIns="91440" bIns="45720" rtlCol="0" anchor="ctr"/>
          <a:lstStyle>
            <a:lvl1pPr algn="r" rtl="0">
              <a:defRPr sz="1000" b="0" i="0" cap="all" baseline="0">
                <a:solidFill>
                  <a:schemeClr val="tx1"/>
                </a:solidFill>
                <a:latin typeface="+mn-lt"/>
              </a:defRPr>
            </a:lvl1p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3335085557"/>
      </p:ext>
    </p:extLst>
  </p:cSld>
  <p:clrMap bg1="dk1" tx1="lt1" bg2="dk2" tx2="lt2" accent1="accent1" accent2="accent2" accent3="accent3" accent4="accent4" accent5="accent5" accent6="accent6" hlink="hlink" folHlink="folHlink"/>
  <p:sldLayoutIdLst>
    <p:sldLayoutId id="2147483947" r:id="rId1"/>
    <p:sldLayoutId id="2147483894" r:id="rId2"/>
    <p:sldLayoutId id="2147483893"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48" r:id="rId13"/>
    <p:sldLayoutId id="2147483904" r:id="rId14"/>
    <p:sldLayoutId id="2147483905" r:id="rId15"/>
    <p:sldLayoutId id="2147483906" r:id="rId16"/>
    <p:sldLayoutId id="2147483907" r:id="rId17"/>
    <p:sldLayoutId id="2147483908" r:id="rId18"/>
    <p:sldLayoutId id="2147483951" r:id="rId19"/>
    <p:sldLayoutId id="2147483909" r:id="rId20"/>
    <p:sldLayoutId id="2147483910" r:id="rId21"/>
    <p:sldLayoutId id="2147483911" r:id="rId22"/>
    <p:sldLayoutId id="2147483912" r:id="rId23"/>
    <p:sldLayoutId id="2147483913" r:id="rId24"/>
    <p:sldLayoutId id="2147483914" r:id="rId25"/>
    <p:sldLayoutId id="2147483915" r:id="rId26"/>
    <p:sldLayoutId id="2147483916" r:id="rId27"/>
    <p:sldLayoutId id="2147483917" r:id="rId28"/>
    <p:sldLayoutId id="2147483918" r:id="rId29"/>
    <p:sldLayoutId id="2147483919" r:id="rId30"/>
    <p:sldLayoutId id="2147483920" r:id="rId31"/>
    <p:sldLayoutId id="2147483921" r:id="rId32"/>
    <p:sldLayoutId id="2147483922" r:id="rId33"/>
    <p:sldLayoutId id="2147483923" r:id="rId34"/>
    <p:sldLayoutId id="2147483924" r:id="rId35"/>
    <p:sldLayoutId id="2147483925" r:id="rId36"/>
    <p:sldLayoutId id="2147483926" r:id="rId37"/>
    <p:sldLayoutId id="2147483949" r:id="rId38"/>
    <p:sldLayoutId id="2147483950" r:id="rId39"/>
    <p:sldLayoutId id="2147483927" r:id="rId40"/>
    <p:sldLayoutId id="2147483928" r:id="rId41"/>
    <p:sldLayoutId id="2147483929" r:id="rId42"/>
    <p:sldLayoutId id="2147483931" r:id="rId43"/>
    <p:sldLayoutId id="2147483932" r:id="rId44"/>
    <p:sldLayoutId id="2147483952" r:id="rId45"/>
    <p:sldLayoutId id="2147483936" r:id="rId46"/>
    <p:sldLayoutId id="2147483937" r:id="rId47"/>
    <p:sldLayoutId id="2147483938" r:id="rId48"/>
    <p:sldLayoutId id="2147483939" r:id="rId49"/>
    <p:sldLayoutId id="2147483940" r:id="rId50"/>
    <p:sldLayoutId id="2147483941" r:id="rId51"/>
    <p:sldLayoutId id="2147483942" r:id="rId52"/>
    <p:sldLayoutId id="2147483943" r:id="rId53"/>
    <p:sldLayoutId id="2147483944" r:id="rId54"/>
    <p:sldLayoutId id="2147483945" r:id="rId55"/>
    <p:sldLayoutId id="2147483946" r:id="rId56"/>
  </p:sldLayoutIdLst>
  <p:hf sldNum="0" hdr="0" ftr="0" dt="0"/>
  <p:txStyles>
    <p:titleStyle>
      <a:lvl1pPr algn="l" defTabSz="914400" rtl="0" eaLnBrk="1" latinLnBrk="0" hangingPunct="1">
        <a:lnSpc>
          <a:spcPct val="80000"/>
        </a:lnSpc>
        <a:spcBef>
          <a:spcPct val="0"/>
        </a:spcBef>
        <a:buNone/>
        <a:defRPr sz="2400" b="1" i="0" kern="1200" cap="all"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cap="none" baseline="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25" pos="7296" userDrawn="1">
          <p15:clr>
            <a:srgbClr val="F26B43"/>
          </p15:clr>
        </p15:guide>
        <p15:guide id="26" pos="384" userDrawn="1">
          <p15:clr>
            <a:srgbClr val="F26B43"/>
          </p15:clr>
        </p15:guide>
        <p15:guide id="27" orient="horz" pos="192" userDrawn="1">
          <p15:clr>
            <a:srgbClr val="F26B43"/>
          </p15:clr>
        </p15:guide>
        <p15:guide id="28" orient="horz" pos="3936" userDrawn="1">
          <p15:clr>
            <a:srgbClr val="F26B43"/>
          </p15:clr>
        </p15:guide>
        <p15:guide id="29" orient="horz" pos="384" userDrawn="1">
          <p15:clr>
            <a:srgbClr val="F26B43"/>
          </p15:clr>
        </p15:guide>
        <p15:guide id="30" orient="horz" pos="4128" userDrawn="1">
          <p15:clr>
            <a:srgbClr val="F26B43"/>
          </p15:clr>
        </p15:guide>
        <p15:guide id="31" orient="horz" pos="864" userDrawn="1">
          <p15:clr>
            <a:srgbClr val="F26B43"/>
          </p15:clr>
        </p15:guide>
        <p15:guide id="32" pos="6720" userDrawn="1">
          <p15:clr>
            <a:srgbClr val="F26B43"/>
          </p15:clr>
        </p15:guide>
        <p15:guide id="33" pos="6096" userDrawn="1">
          <p15:clr>
            <a:srgbClr val="F26B43"/>
          </p15:clr>
        </p15:guide>
        <p15:guide id="34" pos="960" userDrawn="1">
          <p15:clr>
            <a:srgbClr val="F26B43"/>
          </p15:clr>
        </p15:guide>
        <p15:guide id="35" pos="158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CFAEDA8-BAC7-A96A-B185-7BD741EA60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400" y="260648"/>
            <a:ext cx="10801200" cy="6336704"/>
          </a:xfrm>
          <a:prstGeom prst="rect">
            <a:avLst/>
          </a:prstGeom>
        </p:spPr>
      </p:pic>
      <p:sp>
        <p:nvSpPr>
          <p:cNvPr id="3" name="Subtitle 2">
            <a:extLst>
              <a:ext uri="{FF2B5EF4-FFF2-40B4-BE49-F238E27FC236}">
                <a16:creationId xmlns:a16="http://schemas.microsoft.com/office/drawing/2014/main" id="{829DA1EC-08F5-E372-8F75-321D772EE7F7}"/>
              </a:ext>
            </a:extLst>
          </p:cNvPr>
          <p:cNvSpPr>
            <a:spLocks noGrp="1"/>
          </p:cNvSpPr>
          <p:nvPr>
            <p:ph type="subTitle" idx="1"/>
          </p:nvPr>
        </p:nvSpPr>
        <p:spPr>
          <a:xfrm>
            <a:off x="5807968" y="5157192"/>
            <a:ext cx="4352927" cy="1142277"/>
          </a:xfrm>
        </p:spPr>
        <p:txBody>
          <a:bodyPr>
            <a:normAutofit/>
          </a:bodyPr>
          <a:lstStyle/>
          <a:p>
            <a:r>
              <a:rPr lang="en-US" sz="4400" dirty="0"/>
              <a:t>Chapter 8</a:t>
            </a:r>
          </a:p>
        </p:txBody>
      </p:sp>
    </p:spTree>
    <p:extLst>
      <p:ext uri="{BB962C8B-B14F-4D97-AF65-F5344CB8AC3E}">
        <p14:creationId xmlns:p14="http://schemas.microsoft.com/office/powerpoint/2010/main" val="884987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6C20-E35E-B58D-D3A5-2466A9D2538B}"/>
              </a:ext>
            </a:extLst>
          </p:cNvPr>
          <p:cNvSpPr>
            <a:spLocks noGrp="1"/>
          </p:cNvSpPr>
          <p:nvPr>
            <p:ph type="title"/>
          </p:nvPr>
        </p:nvSpPr>
        <p:spPr>
          <a:xfrm>
            <a:off x="119336" y="188640"/>
            <a:ext cx="10972799" cy="735400"/>
          </a:xfrm>
        </p:spPr>
        <p:txBody>
          <a:bodyPr>
            <a:normAutofit/>
          </a:bodyPr>
          <a:lstStyle/>
          <a:p>
            <a:r>
              <a:rPr lang="en-US" sz="3600" dirty="0"/>
              <a:t>Romans 8</a:t>
            </a:r>
            <a:endParaRPr lang="en-AU" sz="3600" dirty="0"/>
          </a:p>
        </p:txBody>
      </p:sp>
      <p:sp>
        <p:nvSpPr>
          <p:cNvPr id="3" name="Content Placeholder 2">
            <a:extLst>
              <a:ext uri="{FF2B5EF4-FFF2-40B4-BE49-F238E27FC236}">
                <a16:creationId xmlns:a16="http://schemas.microsoft.com/office/drawing/2014/main" id="{6E4B3939-FB19-D560-3D91-243CAB673A32}"/>
              </a:ext>
            </a:extLst>
          </p:cNvPr>
          <p:cNvSpPr>
            <a:spLocks noGrp="1"/>
          </p:cNvSpPr>
          <p:nvPr>
            <p:ph idx="1"/>
          </p:nvPr>
        </p:nvSpPr>
        <p:spPr>
          <a:xfrm>
            <a:off x="0" y="764704"/>
            <a:ext cx="12192000" cy="6093296"/>
          </a:xfrm>
        </p:spPr>
        <p:txBody>
          <a:bodyPr>
            <a:normAutofit fontScale="92500"/>
          </a:bodyPr>
          <a:lstStyle/>
          <a:p>
            <a:pPr marL="0" indent="0">
              <a:buNone/>
            </a:pPr>
            <a:r>
              <a:rPr lang="en-US" sz="3200" dirty="0"/>
              <a:t> So, therefore, there is now no condemnation for those in the Messiah, Jesus! 2 Why not? Because the law of the spirit of life in the Messiah, Jesus, released you from the law of sin and death.</a:t>
            </a:r>
          </a:p>
          <a:p>
            <a:pPr marL="0" indent="0">
              <a:buNone/>
            </a:pPr>
            <a:endParaRPr lang="en-US" sz="3200" dirty="0"/>
          </a:p>
          <a:p>
            <a:pPr marL="0" indent="0">
              <a:buNone/>
            </a:pPr>
            <a:r>
              <a:rPr lang="en-US" sz="3200" dirty="0"/>
              <a:t>3 For God has done what the law (being weak because of human flesh) was incapable of doing. God sent his own son in the likeness of sinful flesh, and as a sin-offering; and, right there in the flesh, he condemned sin. 4 This was in order that the right and proper verdict of the law could be fulfilled in us, as we live not according to the flesh but according to the spirit.</a:t>
            </a:r>
          </a:p>
        </p:txBody>
      </p:sp>
    </p:spTree>
    <p:extLst>
      <p:ext uri="{BB962C8B-B14F-4D97-AF65-F5344CB8AC3E}">
        <p14:creationId xmlns:p14="http://schemas.microsoft.com/office/powerpoint/2010/main" val="711152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ACAC7-2D0F-7894-ED53-3D719F9061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B5BF9D-7037-9357-A0AB-A1FD663131DC}"/>
              </a:ext>
            </a:extLst>
          </p:cNvPr>
          <p:cNvSpPr>
            <a:spLocks noGrp="1"/>
          </p:cNvSpPr>
          <p:nvPr>
            <p:ph type="title"/>
          </p:nvPr>
        </p:nvSpPr>
        <p:spPr>
          <a:xfrm>
            <a:off x="119336" y="188640"/>
            <a:ext cx="10972799" cy="735400"/>
          </a:xfrm>
        </p:spPr>
        <p:txBody>
          <a:bodyPr>
            <a:normAutofit/>
          </a:bodyPr>
          <a:lstStyle/>
          <a:p>
            <a:r>
              <a:rPr lang="en-US" sz="3600" dirty="0"/>
              <a:t>Romans 8</a:t>
            </a:r>
            <a:endParaRPr lang="en-AU" sz="3600" dirty="0"/>
          </a:p>
        </p:txBody>
      </p:sp>
      <p:sp>
        <p:nvSpPr>
          <p:cNvPr id="3" name="Content Placeholder 2">
            <a:extLst>
              <a:ext uri="{FF2B5EF4-FFF2-40B4-BE49-F238E27FC236}">
                <a16:creationId xmlns:a16="http://schemas.microsoft.com/office/drawing/2014/main" id="{97D3E76F-35E3-E393-CDB0-428E83954B22}"/>
              </a:ext>
            </a:extLst>
          </p:cNvPr>
          <p:cNvSpPr>
            <a:spLocks noGrp="1"/>
          </p:cNvSpPr>
          <p:nvPr>
            <p:ph idx="1"/>
          </p:nvPr>
        </p:nvSpPr>
        <p:spPr>
          <a:xfrm>
            <a:off x="0" y="764704"/>
            <a:ext cx="12192000" cy="6093296"/>
          </a:xfrm>
        </p:spPr>
        <p:txBody>
          <a:bodyPr>
            <a:normAutofit/>
          </a:bodyPr>
          <a:lstStyle/>
          <a:p>
            <a:pPr marL="0" indent="0">
              <a:buNone/>
            </a:pPr>
            <a:r>
              <a:rPr lang="en-US" sz="3200" dirty="0"/>
              <a:t>5 Look at it like this. People whose lives are determined by human flesh focus their minds on matters to do with the flesh, but people whose lives are determined by the spirit focus their minds on matters to do with the spirit. 6 Focus the mind on the flesh, and you’ll die; but focus it on the spirit, and you’ll have life, and peace. 7 The mind focused on the flesh, you see, is hostile to God. It doesn’t submit to God’s law; in fact, it can’t. 8 Those who are determined by the flesh can’t please God.</a:t>
            </a:r>
          </a:p>
        </p:txBody>
      </p:sp>
    </p:spTree>
    <p:extLst>
      <p:ext uri="{BB962C8B-B14F-4D97-AF65-F5344CB8AC3E}">
        <p14:creationId xmlns:p14="http://schemas.microsoft.com/office/powerpoint/2010/main" val="3978155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9F7D8-6510-2250-3A3D-12560104B9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4E7DBB-CEA4-BB37-795E-116C158EE03A}"/>
              </a:ext>
            </a:extLst>
          </p:cNvPr>
          <p:cNvSpPr>
            <a:spLocks noGrp="1"/>
          </p:cNvSpPr>
          <p:nvPr>
            <p:ph type="title"/>
          </p:nvPr>
        </p:nvSpPr>
        <p:spPr>
          <a:xfrm>
            <a:off x="119336" y="188640"/>
            <a:ext cx="10972799" cy="735400"/>
          </a:xfrm>
        </p:spPr>
        <p:txBody>
          <a:bodyPr>
            <a:normAutofit/>
          </a:bodyPr>
          <a:lstStyle/>
          <a:p>
            <a:r>
              <a:rPr lang="en-US" sz="3600" dirty="0"/>
              <a:t>Romans 8</a:t>
            </a:r>
            <a:endParaRPr lang="en-AU" sz="3600" dirty="0"/>
          </a:p>
        </p:txBody>
      </p:sp>
      <p:sp>
        <p:nvSpPr>
          <p:cNvPr id="3" name="Content Placeholder 2">
            <a:extLst>
              <a:ext uri="{FF2B5EF4-FFF2-40B4-BE49-F238E27FC236}">
                <a16:creationId xmlns:a16="http://schemas.microsoft.com/office/drawing/2014/main" id="{E4C7423C-828A-9ABA-025E-F1996502480A}"/>
              </a:ext>
            </a:extLst>
          </p:cNvPr>
          <p:cNvSpPr>
            <a:spLocks noGrp="1"/>
          </p:cNvSpPr>
          <p:nvPr>
            <p:ph idx="1"/>
          </p:nvPr>
        </p:nvSpPr>
        <p:spPr>
          <a:xfrm>
            <a:off x="0" y="764704"/>
            <a:ext cx="12192000" cy="6093296"/>
          </a:xfrm>
        </p:spPr>
        <p:txBody>
          <a:bodyPr>
            <a:normAutofit/>
          </a:bodyPr>
          <a:lstStyle/>
          <a:p>
            <a:pPr marL="0" indent="0">
              <a:buNone/>
            </a:pPr>
            <a:r>
              <a:rPr lang="en-US" sz="3200" dirty="0"/>
              <a:t>9 But you’re not people of flesh; you’re people of the spirit (if indeed God’s spirit lives within you; note that anyone who doesn’t have the spirit of the Messiah doesn’t belong to him). 10 But if the Messiah is in you, the body is indeed dead because of sin, but the spirit is life because of covenant justice. 11 So, then, if the spirit of the one who raised Jesus from the dead lives within you, the one who raised the Messiah from the dead will give life to your mortal bodies, too, through his spirit who lives within you.</a:t>
            </a:r>
          </a:p>
        </p:txBody>
      </p:sp>
    </p:spTree>
    <p:extLst>
      <p:ext uri="{BB962C8B-B14F-4D97-AF65-F5344CB8AC3E}">
        <p14:creationId xmlns:p14="http://schemas.microsoft.com/office/powerpoint/2010/main" val="1098153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C3886-550F-945A-E4D7-B005C05B20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5940F4-2A3F-2A22-51A2-FAA293A9C85F}"/>
              </a:ext>
            </a:extLst>
          </p:cNvPr>
          <p:cNvSpPr>
            <a:spLocks noGrp="1"/>
          </p:cNvSpPr>
          <p:nvPr>
            <p:ph type="title"/>
          </p:nvPr>
        </p:nvSpPr>
        <p:spPr>
          <a:xfrm>
            <a:off x="119336" y="188640"/>
            <a:ext cx="10972799" cy="735400"/>
          </a:xfrm>
        </p:spPr>
        <p:txBody>
          <a:bodyPr>
            <a:normAutofit/>
          </a:bodyPr>
          <a:lstStyle/>
          <a:p>
            <a:r>
              <a:rPr lang="en-US" sz="3600" dirty="0"/>
              <a:t>Romans 8</a:t>
            </a:r>
            <a:endParaRPr lang="en-AU" sz="3600" dirty="0"/>
          </a:p>
        </p:txBody>
      </p:sp>
      <p:sp>
        <p:nvSpPr>
          <p:cNvPr id="3" name="Content Placeholder 2">
            <a:extLst>
              <a:ext uri="{FF2B5EF4-FFF2-40B4-BE49-F238E27FC236}">
                <a16:creationId xmlns:a16="http://schemas.microsoft.com/office/drawing/2014/main" id="{12438C24-49BF-FDC6-03B9-E1B7C0460573}"/>
              </a:ext>
            </a:extLst>
          </p:cNvPr>
          <p:cNvSpPr>
            <a:spLocks noGrp="1"/>
          </p:cNvSpPr>
          <p:nvPr>
            <p:ph idx="1"/>
          </p:nvPr>
        </p:nvSpPr>
        <p:spPr>
          <a:xfrm>
            <a:off x="0" y="764704"/>
            <a:ext cx="12192000" cy="6093296"/>
          </a:xfrm>
        </p:spPr>
        <p:txBody>
          <a:bodyPr>
            <a:noAutofit/>
          </a:bodyPr>
          <a:lstStyle/>
          <a:p>
            <a:pPr marL="0" indent="0">
              <a:buNone/>
            </a:pPr>
            <a:r>
              <a:rPr lang="en-US" sz="3200" dirty="0"/>
              <a:t>12 So then, my dear family, we are in debt—but not to human flesh, to live our life in that way. 13 If you live in accordance with the flesh, you will die; but if, by the spirit, you put to death the deeds of the body, you will live.</a:t>
            </a:r>
          </a:p>
          <a:p>
            <a:pPr marL="0" indent="0">
              <a:buNone/>
            </a:pPr>
            <a:r>
              <a:rPr lang="en-US" sz="3200" dirty="0"/>
              <a:t>14 All who are led by the spirit of God, you see, are God’s children. 15 You didn’t receive a spirit of slavery, did you, to go back again into a state of fear? But you received the spirit of sonship, in whom we call out “Abba, Father!” 16 When that happens, it is the spirit itself giving supporting witness to what our own spirit is saying, that we are God’s children.</a:t>
            </a:r>
          </a:p>
        </p:txBody>
      </p:sp>
    </p:spTree>
    <p:extLst>
      <p:ext uri="{BB962C8B-B14F-4D97-AF65-F5344CB8AC3E}">
        <p14:creationId xmlns:p14="http://schemas.microsoft.com/office/powerpoint/2010/main" val="1385279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22FE4-9860-913B-1D1D-4261E35D4C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09E29C-5AD9-366C-A122-5A577077C99F}"/>
              </a:ext>
            </a:extLst>
          </p:cNvPr>
          <p:cNvSpPr>
            <a:spLocks noGrp="1"/>
          </p:cNvSpPr>
          <p:nvPr>
            <p:ph type="title"/>
          </p:nvPr>
        </p:nvSpPr>
        <p:spPr>
          <a:xfrm>
            <a:off x="119336" y="188640"/>
            <a:ext cx="10972799" cy="735400"/>
          </a:xfrm>
        </p:spPr>
        <p:txBody>
          <a:bodyPr>
            <a:normAutofit/>
          </a:bodyPr>
          <a:lstStyle/>
          <a:p>
            <a:r>
              <a:rPr lang="en-US" sz="3600" dirty="0"/>
              <a:t>Romans 8</a:t>
            </a:r>
            <a:endParaRPr lang="en-AU" sz="3600" dirty="0"/>
          </a:p>
        </p:txBody>
      </p:sp>
      <p:sp>
        <p:nvSpPr>
          <p:cNvPr id="3" name="Content Placeholder 2">
            <a:extLst>
              <a:ext uri="{FF2B5EF4-FFF2-40B4-BE49-F238E27FC236}">
                <a16:creationId xmlns:a16="http://schemas.microsoft.com/office/drawing/2014/main" id="{7FF656C5-7109-2D64-BCA8-AF927E1780ED}"/>
              </a:ext>
            </a:extLst>
          </p:cNvPr>
          <p:cNvSpPr>
            <a:spLocks noGrp="1"/>
          </p:cNvSpPr>
          <p:nvPr>
            <p:ph idx="1"/>
          </p:nvPr>
        </p:nvSpPr>
        <p:spPr>
          <a:xfrm>
            <a:off x="0" y="764704"/>
            <a:ext cx="12192000" cy="6093296"/>
          </a:xfrm>
        </p:spPr>
        <p:txBody>
          <a:bodyPr>
            <a:noAutofit/>
          </a:bodyPr>
          <a:lstStyle/>
          <a:p>
            <a:pPr marL="0" indent="0">
              <a:buNone/>
            </a:pPr>
            <a:r>
              <a:rPr lang="en-US" sz="3200" dirty="0"/>
              <a:t>17 And if we’re children, we are also heirs: heirs of God, and fellow heirs with the Messiah, as long as we suffer with him so that we may also be glorified with him.</a:t>
            </a:r>
          </a:p>
        </p:txBody>
      </p:sp>
    </p:spTree>
    <p:extLst>
      <p:ext uri="{BB962C8B-B14F-4D97-AF65-F5344CB8AC3E}">
        <p14:creationId xmlns:p14="http://schemas.microsoft.com/office/powerpoint/2010/main" val="2639562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893F7-3FE8-8EE0-315D-19271294DA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69A97-E3A3-CCB3-0CD3-83B964D02BAE}"/>
              </a:ext>
            </a:extLst>
          </p:cNvPr>
          <p:cNvSpPr>
            <a:spLocks noGrp="1"/>
          </p:cNvSpPr>
          <p:nvPr>
            <p:ph type="title"/>
          </p:nvPr>
        </p:nvSpPr>
        <p:spPr>
          <a:xfrm>
            <a:off x="119336" y="188640"/>
            <a:ext cx="10972799" cy="735400"/>
          </a:xfrm>
        </p:spPr>
        <p:txBody>
          <a:bodyPr>
            <a:normAutofit/>
          </a:bodyPr>
          <a:lstStyle/>
          <a:p>
            <a:r>
              <a:rPr lang="en-US" sz="3600" dirty="0"/>
              <a:t>Romans 8</a:t>
            </a:r>
            <a:endParaRPr lang="en-AU" sz="3600" dirty="0"/>
          </a:p>
        </p:txBody>
      </p:sp>
      <p:sp>
        <p:nvSpPr>
          <p:cNvPr id="3" name="Content Placeholder 2">
            <a:extLst>
              <a:ext uri="{FF2B5EF4-FFF2-40B4-BE49-F238E27FC236}">
                <a16:creationId xmlns:a16="http://schemas.microsoft.com/office/drawing/2014/main" id="{E5C65323-61B8-0C71-4EE7-17B030B9FF6A}"/>
              </a:ext>
            </a:extLst>
          </p:cNvPr>
          <p:cNvSpPr>
            <a:spLocks noGrp="1"/>
          </p:cNvSpPr>
          <p:nvPr>
            <p:ph idx="1"/>
          </p:nvPr>
        </p:nvSpPr>
        <p:spPr>
          <a:xfrm>
            <a:off x="0" y="764704"/>
            <a:ext cx="12192000" cy="6093296"/>
          </a:xfrm>
        </p:spPr>
        <p:txBody>
          <a:bodyPr>
            <a:normAutofit/>
          </a:bodyPr>
          <a:lstStyle/>
          <a:p>
            <a:pPr marL="0" indent="0">
              <a:buNone/>
            </a:pPr>
            <a:r>
              <a:rPr lang="en-US" sz="3200" dirty="0"/>
              <a:t>18 This is how I work it out. The sufferings we go through in the present time are not worth putting in the scale alongside the glory that is going to be unveiled for us. 19 Yes: creation itself is on tiptoe with expectation, eagerly awaiting the moment when God’s children will be revealed. 20 Creation, you see, was subjected to pointless futility, not of its own volition, but because of the one who placed it in this subjection, in the hope 21 that creation itself would be freed from its slavery to decay, to enjoy the freedom that comes when God’s children are glorified.</a:t>
            </a:r>
          </a:p>
        </p:txBody>
      </p:sp>
    </p:spTree>
    <p:extLst>
      <p:ext uri="{BB962C8B-B14F-4D97-AF65-F5344CB8AC3E}">
        <p14:creationId xmlns:p14="http://schemas.microsoft.com/office/powerpoint/2010/main" val="1203418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27420-C008-0A3F-E0F4-1F0BF1CBBF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979602-4500-301A-6B7D-0299A68F62D8}"/>
              </a:ext>
            </a:extLst>
          </p:cNvPr>
          <p:cNvSpPr>
            <a:spLocks noGrp="1"/>
          </p:cNvSpPr>
          <p:nvPr>
            <p:ph type="title"/>
          </p:nvPr>
        </p:nvSpPr>
        <p:spPr>
          <a:xfrm>
            <a:off x="119336" y="188640"/>
            <a:ext cx="10972799" cy="735400"/>
          </a:xfrm>
        </p:spPr>
        <p:txBody>
          <a:bodyPr>
            <a:normAutofit/>
          </a:bodyPr>
          <a:lstStyle/>
          <a:p>
            <a:r>
              <a:rPr lang="en-US" sz="3600" dirty="0"/>
              <a:t>Romans 8</a:t>
            </a:r>
            <a:endParaRPr lang="en-AU" sz="3600" dirty="0"/>
          </a:p>
        </p:txBody>
      </p:sp>
      <p:sp>
        <p:nvSpPr>
          <p:cNvPr id="3" name="Content Placeholder 2">
            <a:extLst>
              <a:ext uri="{FF2B5EF4-FFF2-40B4-BE49-F238E27FC236}">
                <a16:creationId xmlns:a16="http://schemas.microsoft.com/office/drawing/2014/main" id="{0C27CE60-4978-6921-1E9F-4A5BE7E493C0}"/>
              </a:ext>
            </a:extLst>
          </p:cNvPr>
          <p:cNvSpPr>
            <a:spLocks noGrp="1"/>
          </p:cNvSpPr>
          <p:nvPr>
            <p:ph idx="1"/>
          </p:nvPr>
        </p:nvSpPr>
        <p:spPr>
          <a:xfrm>
            <a:off x="0" y="764704"/>
            <a:ext cx="12192000" cy="6093296"/>
          </a:xfrm>
        </p:spPr>
        <p:txBody>
          <a:bodyPr>
            <a:normAutofit/>
          </a:bodyPr>
          <a:lstStyle/>
          <a:p>
            <a:pPr marL="0" indent="0">
              <a:buNone/>
            </a:pPr>
            <a:r>
              <a:rPr lang="en-US" sz="3200" dirty="0"/>
              <a:t>22 Let me explain. We know that the entire creation is groaning together, and going through labor pains together, up until the present time. 23 Not only so: we too, we who have the first fruits of the spirit’s life within us, are groaning within ourselves, as we eagerly await our adoption, the redemption of our body. 24 We were saved, you see, in hope. But hope isn’t hope if you can see it! Who hopes for what they can see? 25 But if we hope for what we don’t see, we wait for it eagerly—but also patiently.</a:t>
            </a:r>
          </a:p>
        </p:txBody>
      </p:sp>
    </p:spTree>
    <p:extLst>
      <p:ext uri="{BB962C8B-B14F-4D97-AF65-F5344CB8AC3E}">
        <p14:creationId xmlns:p14="http://schemas.microsoft.com/office/powerpoint/2010/main" val="386197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7847B-04B3-C2D7-7397-25BFB5234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E11584-1523-178A-95D1-DBB6E191A1AA}"/>
              </a:ext>
            </a:extLst>
          </p:cNvPr>
          <p:cNvSpPr>
            <a:spLocks noGrp="1"/>
          </p:cNvSpPr>
          <p:nvPr>
            <p:ph type="title"/>
          </p:nvPr>
        </p:nvSpPr>
        <p:spPr>
          <a:xfrm>
            <a:off x="119336" y="188640"/>
            <a:ext cx="10972799" cy="735400"/>
          </a:xfrm>
        </p:spPr>
        <p:txBody>
          <a:bodyPr>
            <a:normAutofit/>
          </a:bodyPr>
          <a:lstStyle/>
          <a:p>
            <a:r>
              <a:rPr lang="en-US" sz="3600" dirty="0"/>
              <a:t>Romans 8</a:t>
            </a:r>
            <a:endParaRPr lang="en-AU" sz="3600" dirty="0"/>
          </a:p>
        </p:txBody>
      </p:sp>
      <p:sp>
        <p:nvSpPr>
          <p:cNvPr id="3" name="Content Placeholder 2">
            <a:extLst>
              <a:ext uri="{FF2B5EF4-FFF2-40B4-BE49-F238E27FC236}">
                <a16:creationId xmlns:a16="http://schemas.microsoft.com/office/drawing/2014/main" id="{70D411C1-66B2-124F-AC44-071F9D60F6B4}"/>
              </a:ext>
            </a:extLst>
          </p:cNvPr>
          <p:cNvSpPr>
            <a:spLocks noGrp="1"/>
          </p:cNvSpPr>
          <p:nvPr>
            <p:ph idx="1"/>
          </p:nvPr>
        </p:nvSpPr>
        <p:spPr>
          <a:xfrm>
            <a:off x="0" y="764704"/>
            <a:ext cx="12192000" cy="6093296"/>
          </a:xfrm>
        </p:spPr>
        <p:txBody>
          <a:bodyPr>
            <a:normAutofit fontScale="92500" lnSpcReduction="10000"/>
          </a:bodyPr>
          <a:lstStyle/>
          <a:p>
            <a:pPr marL="0" indent="0">
              <a:buNone/>
            </a:pPr>
            <a:r>
              <a:rPr lang="en-US" sz="3200" dirty="0"/>
              <a:t>26 In the same way, too, the spirit comes alongside and helps us in our weakness. We don’t know what to pray for as we ought to; but that same spirit pleads on our behalf, with groanings too deep for words. 27 And the Searcher of Hearts knows what the spirit is thinking, because the spirit pleads for God’s people according to God’s will. 28 We know, in fact, that God works all things together for good with those who love him, who are called according to his purpose. 29 Those he foreknew, you see, he also marked out in advance to be shaped according to the model of the image of his son, so that he might be the firstborn of a large family. 30 And those he marked out in advance, he also called; those he called, he also justified; those he justified, he also glorified.</a:t>
            </a:r>
          </a:p>
        </p:txBody>
      </p:sp>
    </p:spTree>
    <p:extLst>
      <p:ext uri="{BB962C8B-B14F-4D97-AF65-F5344CB8AC3E}">
        <p14:creationId xmlns:p14="http://schemas.microsoft.com/office/powerpoint/2010/main" val="1879327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9DEA0-F622-7BD4-6CC5-327B84365C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9F651D-2B52-C1AB-5699-3C29B5D9A0D5}"/>
              </a:ext>
            </a:extLst>
          </p:cNvPr>
          <p:cNvSpPr>
            <a:spLocks noGrp="1"/>
          </p:cNvSpPr>
          <p:nvPr>
            <p:ph type="title"/>
          </p:nvPr>
        </p:nvSpPr>
        <p:spPr>
          <a:xfrm>
            <a:off x="119336" y="188640"/>
            <a:ext cx="10972799" cy="735400"/>
          </a:xfrm>
        </p:spPr>
        <p:txBody>
          <a:bodyPr>
            <a:normAutofit/>
          </a:bodyPr>
          <a:lstStyle/>
          <a:p>
            <a:r>
              <a:rPr lang="en-US" sz="3600" dirty="0"/>
              <a:t>Romans 8</a:t>
            </a:r>
            <a:endParaRPr lang="en-AU" sz="3600" dirty="0"/>
          </a:p>
        </p:txBody>
      </p:sp>
      <p:sp>
        <p:nvSpPr>
          <p:cNvPr id="3" name="Content Placeholder 2">
            <a:extLst>
              <a:ext uri="{FF2B5EF4-FFF2-40B4-BE49-F238E27FC236}">
                <a16:creationId xmlns:a16="http://schemas.microsoft.com/office/drawing/2014/main" id="{4B7251EA-52F8-4908-DA5C-A6E35B88315D}"/>
              </a:ext>
            </a:extLst>
          </p:cNvPr>
          <p:cNvSpPr>
            <a:spLocks noGrp="1"/>
          </p:cNvSpPr>
          <p:nvPr>
            <p:ph idx="1"/>
          </p:nvPr>
        </p:nvSpPr>
        <p:spPr>
          <a:xfrm>
            <a:off x="0" y="764704"/>
            <a:ext cx="12192000" cy="6093296"/>
          </a:xfrm>
        </p:spPr>
        <p:txBody>
          <a:bodyPr>
            <a:normAutofit/>
          </a:bodyPr>
          <a:lstStyle/>
          <a:p>
            <a:pPr marL="0" indent="0">
              <a:buNone/>
            </a:pPr>
            <a:r>
              <a:rPr lang="en-US" sz="3200" dirty="0"/>
              <a:t>31 What then shall we say to all this?</a:t>
            </a:r>
          </a:p>
          <a:p>
            <a:pPr marL="0" indent="0">
              <a:buNone/>
            </a:pPr>
            <a:r>
              <a:rPr lang="en-US" sz="3200" dirty="0"/>
              <a:t>If God is for us, who is against us?</a:t>
            </a:r>
          </a:p>
          <a:p>
            <a:pPr marL="0" indent="0">
              <a:buNone/>
            </a:pPr>
            <a:r>
              <a:rPr lang="en-US" sz="3200" dirty="0"/>
              <a:t>32 God, after all, did not spare his own son; he gave him up for us all!</a:t>
            </a:r>
          </a:p>
          <a:p>
            <a:pPr marL="0" indent="0">
              <a:buNone/>
            </a:pPr>
            <a:r>
              <a:rPr lang="en-US" sz="3200" dirty="0"/>
              <a:t>How then will he not, with him, freely give all things to us?</a:t>
            </a:r>
          </a:p>
          <a:p>
            <a:pPr marL="0" indent="0">
              <a:buNone/>
            </a:pPr>
            <a:r>
              <a:rPr lang="en-US" sz="3200" dirty="0"/>
              <a:t>33 Who will bring a charge against God’s chosen ones?</a:t>
            </a:r>
          </a:p>
          <a:p>
            <a:pPr marL="0" indent="0">
              <a:buNone/>
            </a:pPr>
            <a:r>
              <a:rPr lang="en-US" sz="3200" dirty="0"/>
              <a:t>It is God who declares them in the right.</a:t>
            </a:r>
          </a:p>
        </p:txBody>
      </p:sp>
    </p:spTree>
    <p:extLst>
      <p:ext uri="{BB962C8B-B14F-4D97-AF65-F5344CB8AC3E}">
        <p14:creationId xmlns:p14="http://schemas.microsoft.com/office/powerpoint/2010/main" val="2027067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5C655-0EB9-07F7-6748-3022EA9013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BF58D8-E9D0-7577-6A1E-37D29D756385}"/>
              </a:ext>
            </a:extLst>
          </p:cNvPr>
          <p:cNvSpPr>
            <a:spLocks noGrp="1"/>
          </p:cNvSpPr>
          <p:nvPr>
            <p:ph type="title"/>
          </p:nvPr>
        </p:nvSpPr>
        <p:spPr>
          <a:xfrm>
            <a:off x="119336" y="188640"/>
            <a:ext cx="10972799" cy="735400"/>
          </a:xfrm>
        </p:spPr>
        <p:txBody>
          <a:bodyPr>
            <a:normAutofit/>
          </a:bodyPr>
          <a:lstStyle/>
          <a:p>
            <a:r>
              <a:rPr lang="en-US" sz="3600" dirty="0"/>
              <a:t>Romans 8</a:t>
            </a:r>
            <a:endParaRPr lang="en-AU" sz="3600" dirty="0"/>
          </a:p>
        </p:txBody>
      </p:sp>
      <p:sp>
        <p:nvSpPr>
          <p:cNvPr id="3" name="Content Placeholder 2">
            <a:extLst>
              <a:ext uri="{FF2B5EF4-FFF2-40B4-BE49-F238E27FC236}">
                <a16:creationId xmlns:a16="http://schemas.microsoft.com/office/drawing/2014/main" id="{CE476B10-B797-2A73-F6AD-C33A42864AB2}"/>
              </a:ext>
            </a:extLst>
          </p:cNvPr>
          <p:cNvSpPr>
            <a:spLocks noGrp="1"/>
          </p:cNvSpPr>
          <p:nvPr>
            <p:ph idx="1"/>
          </p:nvPr>
        </p:nvSpPr>
        <p:spPr>
          <a:xfrm>
            <a:off x="0" y="764704"/>
            <a:ext cx="12192000" cy="6093296"/>
          </a:xfrm>
        </p:spPr>
        <p:txBody>
          <a:bodyPr>
            <a:normAutofit/>
          </a:bodyPr>
          <a:lstStyle/>
          <a:p>
            <a:pPr marL="0" indent="0">
              <a:buNone/>
            </a:pPr>
            <a:r>
              <a:rPr lang="en-US" sz="3200" dirty="0"/>
              <a:t>34 Who is going to condemn?</a:t>
            </a:r>
          </a:p>
          <a:p>
            <a:pPr marL="0" indent="0">
              <a:buNone/>
            </a:pPr>
            <a:r>
              <a:rPr lang="en-US" sz="3200" dirty="0"/>
              <a:t>It is the Messiah, Jesus, who has died, or rather has been raised;</a:t>
            </a:r>
          </a:p>
          <a:p>
            <a:pPr marL="0" indent="0">
              <a:buNone/>
            </a:pPr>
            <a:r>
              <a:rPr lang="en-US" sz="3200" dirty="0"/>
              <a:t>who is at God’s right hand, and who also prays on our behalf!</a:t>
            </a:r>
          </a:p>
          <a:p>
            <a:pPr marL="0" indent="0">
              <a:buNone/>
            </a:pPr>
            <a:r>
              <a:rPr lang="en-US" sz="3200" dirty="0"/>
              <a:t>35 Who shall separate us from the Messiah’s love?</a:t>
            </a:r>
          </a:p>
          <a:p>
            <a:pPr marL="0" indent="0">
              <a:buNone/>
            </a:pPr>
            <a:r>
              <a:rPr lang="en-US" sz="3200" dirty="0"/>
              <a:t>Suffering, or hardship, or persecution, or famine, or nakedness, or danger, or sword? 36 As the Bible says,</a:t>
            </a:r>
          </a:p>
          <a:p>
            <a:pPr marL="0" indent="0">
              <a:buNone/>
            </a:pPr>
            <a:r>
              <a:rPr lang="en-US" sz="3200" dirty="0"/>
              <a:t>Because of you we are being killed all day long; we are regarded as sheep destined for slaughter.</a:t>
            </a:r>
          </a:p>
        </p:txBody>
      </p:sp>
    </p:spTree>
    <p:extLst>
      <p:ext uri="{BB962C8B-B14F-4D97-AF65-F5344CB8AC3E}">
        <p14:creationId xmlns:p14="http://schemas.microsoft.com/office/powerpoint/2010/main" val="1743494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9F032-9216-C605-B39D-A93A6EDDDF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CA187F-0D70-EE0E-DF3B-B9CC8343CE4B}"/>
              </a:ext>
            </a:extLst>
          </p:cNvPr>
          <p:cNvSpPr>
            <a:spLocks noGrp="1"/>
          </p:cNvSpPr>
          <p:nvPr>
            <p:ph type="title"/>
          </p:nvPr>
        </p:nvSpPr>
        <p:spPr>
          <a:xfrm>
            <a:off x="119336" y="188640"/>
            <a:ext cx="10972799" cy="735400"/>
          </a:xfrm>
        </p:spPr>
        <p:txBody>
          <a:bodyPr>
            <a:normAutofit/>
          </a:bodyPr>
          <a:lstStyle/>
          <a:p>
            <a:r>
              <a:rPr lang="en-US" sz="3600" dirty="0"/>
              <a:t>Romans 8</a:t>
            </a:r>
            <a:endParaRPr lang="en-AU" sz="3600" dirty="0"/>
          </a:p>
        </p:txBody>
      </p:sp>
      <p:sp>
        <p:nvSpPr>
          <p:cNvPr id="3" name="Content Placeholder 2">
            <a:extLst>
              <a:ext uri="{FF2B5EF4-FFF2-40B4-BE49-F238E27FC236}">
                <a16:creationId xmlns:a16="http://schemas.microsoft.com/office/drawing/2014/main" id="{BDB72A40-564B-813E-8FC7-C4BED2841BCE}"/>
              </a:ext>
            </a:extLst>
          </p:cNvPr>
          <p:cNvSpPr>
            <a:spLocks noGrp="1"/>
          </p:cNvSpPr>
          <p:nvPr>
            <p:ph idx="1"/>
          </p:nvPr>
        </p:nvSpPr>
        <p:spPr>
          <a:xfrm>
            <a:off x="0" y="764704"/>
            <a:ext cx="12192000" cy="6093296"/>
          </a:xfrm>
        </p:spPr>
        <p:txBody>
          <a:bodyPr>
            <a:normAutofit/>
          </a:bodyPr>
          <a:lstStyle/>
          <a:p>
            <a:pPr marL="0" indent="0">
              <a:buNone/>
            </a:pPr>
            <a:r>
              <a:rPr lang="en-US" sz="3200" dirty="0"/>
              <a:t>37 No: in all these things we are completely victorious through the one who loved us. 38 I am persuaded, you see, that neither death nor life, nor angels nor rulers, nor the present, nor the future, nor powers, 39 nor height, nor depth, nor any other creature will be able to separate us from the love of God in Messiah Jesus our Lord.</a:t>
            </a:r>
          </a:p>
        </p:txBody>
      </p:sp>
    </p:spTree>
    <p:extLst>
      <p:ext uri="{BB962C8B-B14F-4D97-AF65-F5344CB8AC3E}">
        <p14:creationId xmlns:p14="http://schemas.microsoft.com/office/powerpoint/2010/main" val="129477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5A4A7-1222-C52B-7E67-3BCFDF3EE6F4}"/>
              </a:ext>
            </a:extLst>
          </p:cNvPr>
          <p:cNvSpPr>
            <a:spLocks noGrp="1"/>
          </p:cNvSpPr>
          <p:nvPr>
            <p:ph type="title"/>
          </p:nvPr>
        </p:nvSpPr>
        <p:spPr>
          <a:xfrm>
            <a:off x="335360" y="332656"/>
            <a:ext cx="10972799" cy="735400"/>
          </a:xfrm>
        </p:spPr>
        <p:txBody>
          <a:bodyPr>
            <a:normAutofit/>
          </a:bodyPr>
          <a:lstStyle/>
          <a:p>
            <a:r>
              <a:rPr lang="en-AU" sz="4400" dirty="0"/>
              <a:t>Reread and discuss</a:t>
            </a:r>
          </a:p>
        </p:txBody>
      </p:sp>
      <p:sp>
        <p:nvSpPr>
          <p:cNvPr id="3" name="Content Placeholder 2">
            <a:extLst>
              <a:ext uri="{FF2B5EF4-FFF2-40B4-BE49-F238E27FC236}">
                <a16:creationId xmlns:a16="http://schemas.microsoft.com/office/drawing/2014/main" id="{1D1D5CC6-5F61-65E6-2AD4-941ECDDDCCD2}"/>
              </a:ext>
            </a:extLst>
          </p:cNvPr>
          <p:cNvSpPr>
            <a:spLocks noGrp="1"/>
          </p:cNvSpPr>
          <p:nvPr>
            <p:ph idx="1"/>
          </p:nvPr>
        </p:nvSpPr>
        <p:spPr>
          <a:xfrm>
            <a:off x="407368" y="1069212"/>
            <a:ext cx="10966703" cy="3722408"/>
          </a:xfrm>
        </p:spPr>
        <p:txBody>
          <a:bodyPr>
            <a:normAutofit/>
          </a:bodyPr>
          <a:lstStyle/>
          <a:p>
            <a:r>
              <a:rPr lang="en-AU" sz="3200" dirty="0"/>
              <a:t>Is there a verse or passage that stands out for you?</a:t>
            </a:r>
          </a:p>
          <a:p>
            <a:r>
              <a:rPr lang="en-AU" sz="3200" dirty="0"/>
              <a:t>Why?</a:t>
            </a:r>
          </a:p>
        </p:txBody>
      </p:sp>
    </p:spTree>
    <p:extLst>
      <p:ext uri="{BB962C8B-B14F-4D97-AF65-F5344CB8AC3E}">
        <p14:creationId xmlns:p14="http://schemas.microsoft.com/office/powerpoint/2010/main" val="542745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3E57741-B637-0934-D14D-EB65F7C08853}"/>
              </a:ext>
            </a:extLst>
          </p:cNvPr>
          <p:cNvGraphicFramePr>
            <a:graphicFrameLocks noGrp="1"/>
          </p:cNvGraphicFramePr>
          <p:nvPr>
            <p:ph idx="1"/>
            <p:extLst>
              <p:ext uri="{D42A27DB-BD31-4B8C-83A1-F6EECF244321}">
                <p14:modId xmlns:p14="http://schemas.microsoft.com/office/powerpoint/2010/main" val="3901791244"/>
              </p:ext>
            </p:extLst>
          </p:nvPr>
        </p:nvGraphicFramePr>
        <p:xfrm>
          <a:off x="479376" y="182880"/>
          <a:ext cx="10966450" cy="6492240"/>
        </p:xfrm>
        <a:graphic>
          <a:graphicData uri="http://schemas.openxmlformats.org/drawingml/2006/table">
            <a:tbl>
              <a:tblPr firstRow="1" bandRow="1">
                <a:tableStyleId>{5C22544A-7EE6-4342-B048-85BDC9FD1C3A}</a:tableStyleId>
              </a:tblPr>
              <a:tblGrid>
                <a:gridCol w="2174032">
                  <a:extLst>
                    <a:ext uri="{9D8B030D-6E8A-4147-A177-3AD203B41FA5}">
                      <a16:colId xmlns:a16="http://schemas.microsoft.com/office/drawing/2014/main" val="1432257544"/>
                    </a:ext>
                  </a:extLst>
                </a:gridCol>
                <a:gridCol w="8792418">
                  <a:extLst>
                    <a:ext uri="{9D8B030D-6E8A-4147-A177-3AD203B41FA5}">
                      <a16:colId xmlns:a16="http://schemas.microsoft.com/office/drawing/2014/main" val="4153432854"/>
                    </a:ext>
                  </a:extLst>
                </a:gridCol>
              </a:tblGrid>
              <a:tr h="370840">
                <a:tc>
                  <a:txBody>
                    <a:bodyPr/>
                    <a:lstStyle/>
                    <a:p>
                      <a:r>
                        <a:rPr lang="en-AU" sz="3200" dirty="0"/>
                        <a:t>Chapter</a:t>
                      </a:r>
                    </a:p>
                  </a:txBody>
                  <a:tcPr/>
                </a:tc>
                <a:tc>
                  <a:txBody>
                    <a:bodyPr/>
                    <a:lstStyle/>
                    <a:p>
                      <a:r>
                        <a:rPr lang="en-AU" sz="3200" dirty="0"/>
                        <a:t>Theme</a:t>
                      </a:r>
                    </a:p>
                  </a:txBody>
                  <a:tcPr/>
                </a:tc>
                <a:extLst>
                  <a:ext uri="{0D108BD9-81ED-4DB2-BD59-A6C34878D82A}">
                    <a16:rowId xmlns:a16="http://schemas.microsoft.com/office/drawing/2014/main" val="4157446790"/>
                  </a:ext>
                </a:extLst>
              </a:tr>
              <a:tr h="370840">
                <a:tc>
                  <a:txBody>
                    <a:bodyPr/>
                    <a:lstStyle/>
                    <a:p>
                      <a:r>
                        <a:rPr lang="en-AU" sz="3200" dirty="0"/>
                        <a:t>1</a:t>
                      </a:r>
                    </a:p>
                  </a:txBody>
                  <a:tcPr/>
                </a:tc>
                <a:tc>
                  <a:txBody>
                    <a:bodyPr/>
                    <a:lstStyle/>
                    <a:p>
                      <a:r>
                        <a:rPr lang="en-AU" sz="3200" b="1" dirty="0"/>
                        <a:t>Human rebellion </a:t>
                      </a:r>
                      <a:r>
                        <a:rPr lang="en-AU" sz="3200" dirty="0"/>
                        <a:t>and consequences</a:t>
                      </a:r>
                    </a:p>
                  </a:txBody>
                  <a:tcPr/>
                </a:tc>
                <a:extLst>
                  <a:ext uri="{0D108BD9-81ED-4DB2-BD59-A6C34878D82A}">
                    <a16:rowId xmlns:a16="http://schemas.microsoft.com/office/drawing/2014/main" val="3188086323"/>
                  </a:ext>
                </a:extLst>
              </a:tr>
              <a:tr h="370840">
                <a:tc>
                  <a:txBody>
                    <a:bodyPr/>
                    <a:lstStyle/>
                    <a:p>
                      <a:r>
                        <a:rPr lang="en-AU" sz="3200" dirty="0"/>
                        <a:t>2</a:t>
                      </a:r>
                    </a:p>
                  </a:txBody>
                  <a:tcPr/>
                </a:tc>
                <a:tc>
                  <a:txBody>
                    <a:bodyPr/>
                    <a:lstStyle/>
                    <a:p>
                      <a:r>
                        <a:rPr lang="en-AU" sz="3200" dirty="0"/>
                        <a:t>Everyone will be </a:t>
                      </a:r>
                      <a:r>
                        <a:rPr lang="en-AU" sz="3200" b="1" dirty="0"/>
                        <a:t>judged </a:t>
                      </a:r>
                      <a:r>
                        <a:rPr lang="en-AU" sz="3200" dirty="0"/>
                        <a:t>but by a </a:t>
                      </a:r>
                      <a:r>
                        <a:rPr lang="en-AU" sz="3200" b="1" dirty="0"/>
                        <a:t>good God </a:t>
                      </a:r>
                      <a:r>
                        <a:rPr lang="en-AU" sz="3200" dirty="0"/>
                        <a:t>and the result already decided </a:t>
                      </a:r>
                      <a:r>
                        <a:rPr lang="en-AU" sz="3200" b="1" dirty="0"/>
                        <a:t>– we are safe</a:t>
                      </a:r>
                    </a:p>
                  </a:txBody>
                  <a:tcPr/>
                </a:tc>
                <a:extLst>
                  <a:ext uri="{0D108BD9-81ED-4DB2-BD59-A6C34878D82A}">
                    <a16:rowId xmlns:a16="http://schemas.microsoft.com/office/drawing/2014/main" val="3878951704"/>
                  </a:ext>
                </a:extLst>
              </a:tr>
              <a:tr h="370840">
                <a:tc>
                  <a:txBody>
                    <a:bodyPr/>
                    <a:lstStyle/>
                    <a:p>
                      <a:r>
                        <a:rPr lang="en-AU" sz="3200" dirty="0"/>
                        <a:t>3</a:t>
                      </a:r>
                    </a:p>
                  </a:txBody>
                  <a:tcPr/>
                </a:tc>
                <a:tc>
                  <a:txBody>
                    <a:bodyPr/>
                    <a:lstStyle/>
                    <a:p>
                      <a:r>
                        <a:rPr lang="en-AU" sz="3200" b="1" dirty="0"/>
                        <a:t>Justified by Faith </a:t>
                      </a:r>
                      <a:r>
                        <a:rPr lang="en-AU" sz="3200" dirty="0"/>
                        <a:t>– we are declared in the right, by Jesus, before God  </a:t>
                      </a:r>
                    </a:p>
                  </a:txBody>
                  <a:tcPr/>
                </a:tc>
                <a:extLst>
                  <a:ext uri="{0D108BD9-81ED-4DB2-BD59-A6C34878D82A}">
                    <a16:rowId xmlns:a16="http://schemas.microsoft.com/office/drawing/2014/main" val="3565794780"/>
                  </a:ext>
                </a:extLst>
              </a:tr>
              <a:tr h="370840">
                <a:tc>
                  <a:txBody>
                    <a:bodyPr/>
                    <a:lstStyle/>
                    <a:p>
                      <a:r>
                        <a:rPr lang="en-AU" sz="3200" dirty="0"/>
                        <a:t>4</a:t>
                      </a:r>
                    </a:p>
                  </a:txBody>
                  <a:tcPr/>
                </a:tc>
                <a:tc>
                  <a:txBody>
                    <a:bodyPr/>
                    <a:lstStyle/>
                    <a:p>
                      <a:r>
                        <a:rPr lang="en-AU" sz="3200" b="1" dirty="0"/>
                        <a:t>Included in God’s family </a:t>
                      </a:r>
                      <a:r>
                        <a:rPr lang="en-AU" sz="3200" dirty="0"/>
                        <a:t>with Abraham as our father - We belong</a:t>
                      </a:r>
                    </a:p>
                  </a:txBody>
                  <a:tcPr/>
                </a:tc>
                <a:extLst>
                  <a:ext uri="{0D108BD9-81ED-4DB2-BD59-A6C34878D82A}">
                    <a16:rowId xmlns:a16="http://schemas.microsoft.com/office/drawing/2014/main" val="4254477944"/>
                  </a:ext>
                </a:extLst>
              </a:tr>
              <a:tr h="370840">
                <a:tc>
                  <a:txBody>
                    <a:bodyPr/>
                    <a:lstStyle/>
                    <a:p>
                      <a:r>
                        <a:rPr lang="en-AU" sz="3200" dirty="0"/>
                        <a:t>5</a:t>
                      </a:r>
                    </a:p>
                  </a:txBody>
                  <a:tcPr/>
                </a:tc>
                <a:tc>
                  <a:txBody>
                    <a:bodyPr/>
                    <a:lstStyle/>
                    <a:p>
                      <a:r>
                        <a:rPr lang="en-AU" sz="3200" dirty="0"/>
                        <a:t>We have been </a:t>
                      </a:r>
                      <a:r>
                        <a:rPr lang="en-AU" sz="3200" b="1" dirty="0"/>
                        <a:t>Reconciled to God </a:t>
                      </a:r>
                      <a:r>
                        <a:rPr lang="en-AU" sz="3200" b="0" dirty="0"/>
                        <a:t>as a </a:t>
                      </a:r>
                      <a:r>
                        <a:rPr lang="en-AU" sz="3200" b="1" dirty="0"/>
                        <a:t>new kind of humanity</a:t>
                      </a:r>
                    </a:p>
                  </a:txBody>
                  <a:tcPr/>
                </a:tc>
                <a:extLst>
                  <a:ext uri="{0D108BD9-81ED-4DB2-BD59-A6C34878D82A}">
                    <a16:rowId xmlns:a16="http://schemas.microsoft.com/office/drawing/2014/main" val="3860456334"/>
                  </a:ext>
                </a:extLst>
              </a:tr>
              <a:tr h="370840">
                <a:tc>
                  <a:txBody>
                    <a:bodyPr/>
                    <a:lstStyle/>
                    <a:p>
                      <a:r>
                        <a:rPr lang="en-AU" sz="3200" dirty="0"/>
                        <a:t>6</a:t>
                      </a:r>
                    </a:p>
                  </a:txBody>
                  <a:tcPr/>
                </a:tc>
                <a:tc>
                  <a:txBody>
                    <a:bodyPr/>
                    <a:lstStyle/>
                    <a:p>
                      <a:r>
                        <a:rPr lang="en-AU" sz="3200" b="0" dirty="0"/>
                        <a:t>We have been </a:t>
                      </a:r>
                      <a:r>
                        <a:rPr lang="en-AU" sz="3200" b="1" dirty="0"/>
                        <a:t>baptised into new life </a:t>
                      </a:r>
                      <a:r>
                        <a:rPr lang="en-AU" sz="3200" b="0" dirty="0"/>
                        <a:t>and</a:t>
                      </a:r>
                      <a:r>
                        <a:rPr lang="en-AU" sz="3200" b="1" dirty="0"/>
                        <a:t> redeemed </a:t>
                      </a:r>
                      <a:r>
                        <a:rPr lang="en-AU" sz="3200" b="0" dirty="0"/>
                        <a:t>from </a:t>
                      </a:r>
                      <a:r>
                        <a:rPr lang="en-AU" sz="3200" b="1" dirty="0"/>
                        <a:t>slavery to sin </a:t>
                      </a:r>
                    </a:p>
                  </a:txBody>
                  <a:tcPr/>
                </a:tc>
                <a:extLst>
                  <a:ext uri="{0D108BD9-81ED-4DB2-BD59-A6C34878D82A}">
                    <a16:rowId xmlns:a16="http://schemas.microsoft.com/office/drawing/2014/main" val="1082537334"/>
                  </a:ext>
                </a:extLst>
              </a:tr>
            </a:tbl>
          </a:graphicData>
        </a:graphic>
      </p:graphicFrame>
    </p:spTree>
    <p:extLst>
      <p:ext uri="{BB962C8B-B14F-4D97-AF65-F5344CB8AC3E}">
        <p14:creationId xmlns:p14="http://schemas.microsoft.com/office/powerpoint/2010/main" val="3381928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6457FE8-36A8-C61E-2CB9-EB3877330764}"/>
              </a:ext>
            </a:extLst>
          </p:cNvPr>
          <p:cNvGraphicFramePr>
            <a:graphicFrameLocks noGrp="1"/>
          </p:cNvGraphicFramePr>
          <p:nvPr>
            <p:ph idx="1"/>
            <p:extLst>
              <p:ext uri="{D42A27DB-BD31-4B8C-83A1-F6EECF244321}">
                <p14:modId xmlns:p14="http://schemas.microsoft.com/office/powerpoint/2010/main" val="3094735290"/>
              </p:ext>
            </p:extLst>
          </p:nvPr>
        </p:nvGraphicFramePr>
        <p:xfrm>
          <a:off x="612775" y="692696"/>
          <a:ext cx="10966450" cy="2138288"/>
        </p:xfrm>
        <a:graphic>
          <a:graphicData uri="http://schemas.openxmlformats.org/drawingml/2006/table">
            <a:tbl>
              <a:tblPr firstRow="1" bandRow="1">
                <a:tableStyleId>{5C22544A-7EE6-4342-B048-85BDC9FD1C3A}</a:tableStyleId>
              </a:tblPr>
              <a:tblGrid>
                <a:gridCol w="1813992">
                  <a:extLst>
                    <a:ext uri="{9D8B030D-6E8A-4147-A177-3AD203B41FA5}">
                      <a16:colId xmlns:a16="http://schemas.microsoft.com/office/drawing/2014/main" val="2195176995"/>
                    </a:ext>
                  </a:extLst>
                </a:gridCol>
                <a:gridCol w="9152458">
                  <a:extLst>
                    <a:ext uri="{9D8B030D-6E8A-4147-A177-3AD203B41FA5}">
                      <a16:colId xmlns:a16="http://schemas.microsoft.com/office/drawing/2014/main" val="2355821266"/>
                    </a:ext>
                  </a:extLst>
                </a:gridCol>
              </a:tblGrid>
              <a:tr h="583808">
                <a:tc>
                  <a:txBody>
                    <a:bodyPr/>
                    <a:lstStyle/>
                    <a:p>
                      <a:r>
                        <a:rPr lang="en-AU" sz="3200" dirty="0"/>
                        <a:t>Chapter</a:t>
                      </a:r>
                    </a:p>
                  </a:txBody>
                  <a:tcPr/>
                </a:tc>
                <a:tc>
                  <a:txBody>
                    <a:bodyPr/>
                    <a:lstStyle/>
                    <a:p>
                      <a:r>
                        <a:rPr lang="en-AU" sz="3200" dirty="0"/>
                        <a:t>Theme</a:t>
                      </a:r>
                    </a:p>
                  </a:txBody>
                  <a:tcPr/>
                </a:tc>
                <a:extLst>
                  <a:ext uri="{0D108BD9-81ED-4DB2-BD59-A6C34878D82A}">
                    <a16:rowId xmlns:a16="http://schemas.microsoft.com/office/drawing/2014/main" val="2069458141"/>
                  </a:ext>
                </a:extLst>
              </a:tr>
              <a:tr h="370840">
                <a:tc>
                  <a:txBody>
                    <a:bodyPr/>
                    <a:lstStyle/>
                    <a:p>
                      <a:r>
                        <a:rPr lang="en-AU" sz="3200" dirty="0"/>
                        <a:t>7</a:t>
                      </a:r>
                    </a:p>
                  </a:txBody>
                  <a:tcPr/>
                </a:tc>
                <a:tc>
                  <a:txBody>
                    <a:bodyPr/>
                    <a:lstStyle/>
                    <a:p>
                      <a:r>
                        <a:rPr lang="en-AU" sz="3200" b="1" dirty="0"/>
                        <a:t>Law</a:t>
                      </a:r>
                      <a:r>
                        <a:rPr lang="en-AU" sz="3200" dirty="0"/>
                        <a:t> was </a:t>
                      </a:r>
                      <a:r>
                        <a:rPr lang="en-AU" sz="3200" b="1" dirty="0"/>
                        <a:t>good</a:t>
                      </a:r>
                      <a:r>
                        <a:rPr lang="en-AU" sz="3200" dirty="0"/>
                        <a:t> but due to </a:t>
                      </a:r>
                      <a:r>
                        <a:rPr lang="en-AU" sz="3200" b="1" dirty="0"/>
                        <a:t>Sin </a:t>
                      </a:r>
                      <a:r>
                        <a:rPr lang="en-AU" sz="3200" dirty="0"/>
                        <a:t>Israel </a:t>
                      </a:r>
                      <a:r>
                        <a:rPr lang="en-AU" sz="3200" b="1" dirty="0"/>
                        <a:t>sinned.</a:t>
                      </a:r>
                      <a:r>
                        <a:rPr lang="en-AU" sz="3200" b="0" dirty="0"/>
                        <a:t> We are freed from Law and Sin by Jesus death. Law pointed to Jesus.</a:t>
                      </a:r>
                      <a:endParaRPr lang="en-AU" sz="3200" b="1" dirty="0"/>
                    </a:p>
                  </a:txBody>
                  <a:tcPr/>
                </a:tc>
                <a:extLst>
                  <a:ext uri="{0D108BD9-81ED-4DB2-BD59-A6C34878D82A}">
                    <a16:rowId xmlns:a16="http://schemas.microsoft.com/office/drawing/2014/main" val="3349589600"/>
                  </a:ext>
                </a:extLst>
              </a:tr>
            </a:tbl>
          </a:graphicData>
        </a:graphic>
      </p:graphicFrame>
      <p:sp>
        <p:nvSpPr>
          <p:cNvPr id="5" name="TextBox 4">
            <a:extLst>
              <a:ext uri="{FF2B5EF4-FFF2-40B4-BE49-F238E27FC236}">
                <a16:creationId xmlns:a16="http://schemas.microsoft.com/office/drawing/2014/main" id="{57D70AD3-5F9C-BB82-8A7B-23FEFDBC213E}"/>
              </a:ext>
            </a:extLst>
          </p:cNvPr>
          <p:cNvSpPr txBox="1"/>
          <p:nvPr/>
        </p:nvSpPr>
        <p:spPr>
          <a:xfrm>
            <a:off x="1703512" y="3501008"/>
            <a:ext cx="9145016" cy="1323439"/>
          </a:xfrm>
          <a:prstGeom prst="rect">
            <a:avLst/>
          </a:prstGeom>
          <a:noFill/>
        </p:spPr>
        <p:txBody>
          <a:bodyPr wrap="square" rtlCol="0">
            <a:spAutoFit/>
          </a:bodyPr>
          <a:lstStyle/>
          <a:p>
            <a:pPr algn="ctr"/>
            <a:r>
              <a:rPr lang="en-AU" sz="4000" dirty="0"/>
              <a:t>Chapter 8 the mid point!</a:t>
            </a:r>
          </a:p>
          <a:p>
            <a:pPr algn="ctr"/>
            <a:r>
              <a:rPr lang="en-AU" sz="4000" dirty="0"/>
              <a:t>Climax of argument so far</a:t>
            </a:r>
          </a:p>
        </p:txBody>
      </p:sp>
    </p:spTree>
    <p:extLst>
      <p:ext uri="{BB962C8B-B14F-4D97-AF65-F5344CB8AC3E}">
        <p14:creationId xmlns:p14="http://schemas.microsoft.com/office/powerpoint/2010/main" val="3400836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6CCD-3770-EA8A-47D3-97DB05A52D5C}"/>
              </a:ext>
            </a:extLst>
          </p:cNvPr>
          <p:cNvSpPr>
            <a:spLocks noGrp="1"/>
          </p:cNvSpPr>
          <p:nvPr>
            <p:ph type="title"/>
          </p:nvPr>
        </p:nvSpPr>
        <p:spPr>
          <a:xfrm>
            <a:off x="591370" y="266686"/>
            <a:ext cx="10972799" cy="735400"/>
          </a:xfrm>
        </p:spPr>
        <p:txBody>
          <a:bodyPr>
            <a:normAutofit/>
          </a:bodyPr>
          <a:lstStyle/>
          <a:p>
            <a:r>
              <a:rPr lang="en-AU" sz="4000" dirty="0"/>
              <a:t>Romans 8:1-11</a:t>
            </a:r>
          </a:p>
        </p:txBody>
      </p:sp>
      <p:sp>
        <p:nvSpPr>
          <p:cNvPr id="3" name="Content Placeholder 2">
            <a:extLst>
              <a:ext uri="{FF2B5EF4-FFF2-40B4-BE49-F238E27FC236}">
                <a16:creationId xmlns:a16="http://schemas.microsoft.com/office/drawing/2014/main" id="{45FAB4DB-3A45-D295-611C-B5D9B9BF084E}"/>
              </a:ext>
            </a:extLst>
          </p:cNvPr>
          <p:cNvSpPr>
            <a:spLocks noGrp="1"/>
          </p:cNvSpPr>
          <p:nvPr>
            <p:ph idx="1"/>
          </p:nvPr>
        </p:nvSpPr>
        <p:spPr>
          <a:xfrm>
            <a:off x="479376" y="1268760"/>
            <a:ext cx="10966703" cy="5040560"/>
          </a:xfrm>
        </p:spPr>
        <p:txBody>
          <a:bodyPr>
            <a:normAutofit/>
          </a:bodyPr>
          <a:lstStyle/>
          <a:p>
            <a:r>
              <a:rPr lang="en-AU" sz="3200" dirty="0"/>
              <a:t>Conclusion of argument from chapter 7 and </a:t>
            </a:r>
          </a:p>
          <a:p>
            <a:r>
              <a:rPr lang="en-AU" sz="3200" dirty="0"/>
              <a:t>Introduction of argument for chapter 8</a:t>
            </a:r>
          </a:p>
          <a:p>
            <a:r>
              <a:rPr lang="en-AU" sz="3200" dirty="0"/>
              <a:t>Vs 1-4 Father, Son, Holy Spirit (God made a way; Spirit brought life; by the Messiah, Jesus)</a:t>
            </a:r>
          </a:p>
          <a:p>
            <a:r>
              <a:rPr lang="en-AU" sz="3200" dirty="0"/>
              <a:t>Accomplished on the Cross</a:t>
            </a:r>
          </a:p>
          <a:p>
            <a:r>
              <a:rPr lang="en-AU" sz="3200" dirty="0"/>
              <a:t>Jewish Law – fulfilled in and through gospel</a:t>
            </a:r>
          </a:p>
          <a:p>
            <a:r>
              <a:rPr lang="en-AU" sz="3200" dirty="0"/>
              <a:t>Result = No Condemnation for those in Messiah</a:t>
            </a:r>
          </a:p>
        </p:txBody>
      </p:sp>
    </p:spTree>
    <p:extLst>
      <p:ext uri="{BB962C8B-B14F-4D97-AF65-F5344CB8AC3E}">
        <p14:creationId xmlns:p14="http://schemas.microsoft.com/office/powerpoint/2010/main" val="194085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9C6D8-4EA8-E265-D4AA-2FE6C09472C8}"/>
              </a:ext>
            </a:extLst>
          </p:cNvPr>
          <p:cNvSpPr>
            <a:spLocks noGrp="1"/>
          </p:cNvSpPr>
          <p:nvPr>
            <p:ph type="title"/>
          </p:nvPr>
        </p:nvSpPr>
        <p:spPr>
          <a:xfrm>
            <a:off x="767408" y="266686"/>
            <a:ext cx="10972799" cy="735400"/>
          </a:xfrm>
        </p:spPr>
        <p:txBody>
          <a:bodyPr>
            <a:normAutofit/>
          </a:bodyPr>
          <a:lstStyle/>
          <a:p>
            <a:pPr algn="ctr"/>
            <a:r>
              <a:rPr lang="en-AU" sz="3600" dirty="0"/>
              <a:t>Widening argument </a:t>
            </a:r>
          </a:p>
        </p:txBody>
      </p:sp>
      <p:sp>
        <p:nvSpPr>
          <p:cNvPr id="4" name="Isosceles Triangle 3">
            <a:extLst>
              <a:ext uri="{FF2B5EF4-FFF2-40B4-BE49-F238E27FC236}">
                <a16:creationId xmlns:a16="http://schemas.microsoft.com/office/drawing/2014/main" id="{3F2C3334-88F9-9694-C465-402413F6465E}"/>
              </a:ext>
            </a:extLst>
          </p:cNvPr>
          <p:cNvSpPr/>
          <p:nvPr/>
        </p:nvSpPr>
        <p:spPr>
          <a:xfrm>
            <a:off x="2783632" y="1002086"/>
            <a:ext cx="6912768" cy="487518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a:extLst>
              <a:ext uri="{FF2B5EF4-FFF2-40B4-BE49-F238E27FC236}">
                <a16:creationId xmlns:a16="http://schemas.microsoft.com/office/drawing/2014/main" id="{0F8C89CC-BEAB-BFEF-D120-658847A6CF4B}"/>
              </a:ext>
            </a:extLst>
          </p:cNvPr>
          <p:cNvSpPr txBox="1"/>
          <p:nvPr/>
        </p:nvSpPr>
        <p:spPr>
          <a:xfrm>
            <a:off x="2711624" y="1175257"/>
            <a:ext cx="6984776" cy="4524315"/>
          </a:xfrm>
          <a:prstGeom prst="rect">
            <a:avLst/>
          </a:prstGeom>
          <a:noFill/>
        </p:spPr>
        <p:txBody>
          <a:bodyPr wrap="square" rtlCol="0">
            <a:spAutoFit/>
          </a:bodyPr>
          <a:lstStyle/>
          <a:p>
            <a:pPr algn="ctr"/>
            <a:r>
              <a:rPr lang="en-AU" sz="3200" dirty="0"/>
              <a:t>Vs 1 Initial Statement</a:t>
            </a:r>
          </a:p>
          <a:p>
            <a:pPr algn="ctr"/>
            <a:endParaRPr lang="en-AU" sz="3200" dirty="0"/>
          </a:p>
          <a:p>
            <a:pPr algn="ctr"/>
            <a:r>
              <a:rPr lang="en-AU" sz="3200" dirty="0"/>
              <a:t>Vs 2 Dense Explanation</a:t>
            </a:r>
          </a:p>
          <a:p>
            <a:pPr algn="ctr"/>
            <a:endParaRPr lang="en-AU" sz="3200" dirty="0"/>
          </a:p>
          <a:p>
            <a:pPr algn="ctr"/>
            <a:r>
              <a:rPr lang="en-AU" sz="3200" dirty="0"/>
              <a:t>Vs 3-4 Unpacking</a:t>
            </a:r>
          </a:p>
          <a:p>
            <a:pPr algn="ctr"/>
            <a:endParaRPr lang="en-AU" sz="3200" dirty="0"/>
          </a:p>
          <a:p>
            <a:pPr algn="ctr"/>
            <a:r>
              <a:rPr lang="en-AU" sz="3200" dirty="0"/>
              <a:t>Vs-5-8 Further unpacking</a:t>
            </a:r>
          </a:p>
          <a:p>
            <a:pPr algn="ctr"/>
            <a:endParaRPr lang="en-AU" sz="3200" dirty="0"/>
          </a:p>
          <a:p>
            <a:pPr algn="ctr"/>
            <a:r>
              <a:rPr lang="en-AU" sz="3200" dirty="0"/>
              <a:t>Vs 9-11 Conclusion</a:t>
            </a:r>
          </a:p>
        </p:txBody>
      </p:sp>
    </p:spTree>
    <p:extLst>
      <p:ext uri="{BB962C8B-B14F-4D97-AF65-F5344CB8AC3E}">
        <p14:creationId xmlns:p14="http://schemas.microsoft.com/office/powerpoint/2010/main" val="4103510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AECA0-DABC-4CF1-3A1D-D73D5742F01E}"/>
              </a:ext>
            </a:extLst>
          </p:cNvPr>
          <p:cNvSpPr>
            <a:spLocks noGrp="1"/>
          </p:cNvSpPr>
          <p:nvPr>
            <p:ph type="title"/>
          </p:nvPr>
        </p:nvSpPr>
        <p:spPr>
          <a:xfrm>
            <a:off x="335360" y="533360"/>
            <a:ext cx="10972799" cy="735400"/>
          </a:xfrm>
        </p:spPr>
        <p:txBody>
          <a:bodyPr/>
          <a:lstStyle/>
          <a:p>
            <a:pPr algn="ctr"/>
            <a:r>
              <a:rPr lang="en-AU" dirty="0"/>
              <a:t>The widening argument Verses 1-6</a:t>
            </a:r>
          </a:p>
        </p:txBody>
      </p:sp>
      <p:sp>
        <p:nvSpPr>
          <p:cNvPr id="8" name="Isosceles Triangle 7">
            <a:extLst>
              <a:ext uri="{FF2B5EF4-FFF2-40B4-BE49-F238E27FC236}">
                <a16:creationId xmlns:a16="http://schemas.microsoft.com/office/drawing/2014/main" id="{1A2C7788-042A-6992-CC72-0A9F14221A17}"/>
              </a:ext>
            </a:extLst>
          </p:cNvPr>
          <p:cNvSpPr/>
          <p:nvPr/>
        </p:nvSpPr>
        <p:spPr>
          <a:xfrm>
            <a:off x="695400" y="860514"/>
            <a:ext cx="10297144" cy="530479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a:extLst>
              <a:ext uri="{FF2B5EF4-FFF2-40B4-BE49-F238E27FC236}">
                <a16:creationId xmlns:a16="http://schemas.microsoft.com/office/drawing/2014/main" id="{9C94B677-9937-842C-4085-266DF71BE419}"/>
              </a:ext>
            </a:extLst>
          </p:cNvPr>
          <p:cNvSpPr txBox="1"/>
          <p:nvPr/>
        </p:nvSpPr>
        <p:spPr>
          <a:xfrm>
            <a:off x="191344" y="980728"/>
            <a:ext cx="11881320" cy="5016758"/>
          </a:xfrm>
          <a:prstGeom prst="rect">
            <a:avLst/>
          </a:prstGeom>
          <a:noFill/>
        </p:spPr>
        <p:txBody>
          <a:bodyPr wrap="square" rtlCol="0">
            <a:spAutoFit/>
          </a:bodyPr>
          <a:lstStyle/>
          <a:p>
            <a:r>
              <a:rPr lang="en-US" dirty="0"/>
              <a:t> </a:t>
            </a:r>
            <a:r>
              <a:rPr lang="en-US" sz="3200" b="1" dirty="0"/>
              <a:t>There is no condemnation</a:t>
            </a:r>
            <a:r>
              <a:rPr lang="en-US" sz="3200" dirty="0"/>
              <a:t>, </a:t>
            </a:r>
          </a:p>
          <a:p>
            <a:r>
              <a:rPr lang="en-US" sz="3200" b="1" i="1" dirty="0">
                <a:solidFill>
                  <a:srgbClr val="FF0000"/>
                </a:solidFill>
              </a:rPr>
              <a:t>because</a:t>
            </a:r>
            <a:r>
              <a:rPr lang="en-US" sz="3200" b="1" i="1" dirty="0"/>
              <a:t> </a:t>
            </a:r>
            <a:r>
              <a:rPr lang="en-US" sz="3200" dirty="0"/>
              <a:t>the spirit-law has set you free from the sin-law, </a:t>
            </a:r>
          </a:p>
          <a:p>
            <a:r>
              <a:rPr lang="en-US" sz="3200" b="1" i="1" dirty="0">
                <a:solidFill>
                  <a:srgbClr val="FF0000"/>
                </a:solidFill>
              </a:rPr>
              <a:t>because </a:t>
            </a:r>
            <a:r>
              <a:rPr lang="en-US" sz="3200" dirty="0"/>
              <a:t>God has acted in his Son and his Spirit to condemn Sin and provide life, </a:t>
            </a:r>
          </a:p>
          <a:p>
            <a:r>
              <a:rPr lang="en-US" sz="3200" b="1" i="1" dirty="0">
                <a:solidFill>
                  <a:srgbClr val="FF0000"/>
                </a:solidFill>
              </a:rPr>
              <a:t>because</a:t>
            </a:r>
            <a:r>
              <a:rPr lang="en-US" sz="3200" dirty="0"/>
              <a:t> there are two types of human beings and you are the spirit-type, </a:t>
            </a:r>
          </a:p>
          <a:p>
            <a:r>
              <a:rPr lang="en-US" sz="3200" b="1" i="1" dirty="0">
                <a:solidFill>
                  <a:srgbClr val="FF0000"/>
                </a:solidFill>
              </a:rPr>
              <a:t>because</a:t>
            </a:r>
            <a:r>
              <a:rPr lang="en-US" sz="3200" dirty="0"/>
              <a:t> these two types are heading, respectively, for death and life.</a:t>
            </a:r>
          </a:p>
          <a:p>
            <a:r>
              <a:rPr lang="en-US" sz="3200" b="1" dirty="0"/>
              <a:t>There is no condemnation</a:t>
            </a:r>
            <a:r>
              <a:rPr lang="en-US" sz="3200" dirty="0"/>
              <a:t>,</a:t>
            </a:r>
          </a:p>
          <a:p>
            <a:r>
              <a:rPr lang="en-US" sz="3200" b="1" i="1" dirty="0">
                <a:solidFill>
                  <a:srgbClr val="FF0000"/>
                </a:solidFill>
              </a:rPr>
              <a:t>because </a:t>
            </a:r>
            <a:r>
              <a:rPr lang="en-US" sz="3200" dirty="0"/>
              <a:t>of all this.</a:t>
            </a:r>
          </a:p>
        </p:txBody>
      </p:sp>
    </p:spTree>
    <p:extLst>
      <p:ext uri="{BB962C8B-B14F-4D97-AF65-F5344CB8AC3E}">
        <p14:creationId xmlns:p14="http://schemas.microsoft.com/office/powerpoint/2010/main" val="810798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9AB12-25EE-4EEF-29A0-04B5BB3BC4DA}"/>
              </a:ext>
            </a:extLst>
          </p:cNvPr>
          <p:cNvSpPr>
            <a:spLocks noGrp="1"/>
          </p:cNvSpPr>
          <p:nvPr>
            <p:ph type="title"/>
          </p:nvPr>
        </p:nvSpPr>
        <p:spPr>
          <a:xfrm>
            <a:off x="621462" y="266686"/>
            <a:ext cx="10972799" cy="735400"/>
          </a:xfrm>
        </p:spPr>
        <p:txBody>
          <a:bodyPr>
            <a:normAutofit/>
          </a:bodyPr>
          <a:lstStyle/>
          <a:p>
            <a:r>
              <a:rPr lang="en-AU" sz="3600" dirty="0"/>
              <a:t>Atonement Theology – Verses 5-11</a:t>
            </a:r>
          </a:p>
        </p:txBody>
      </p:sp>
      <p:sp>
        <p:nvSpPr>
          <p:cNvPr id="3" name="Content Placeholder 2">
            <a:extLst>
              <a:ext uri="{FF2B5EF4-FFF2-40B4-BE49-F238E27FC236}">
                <a16:creationId xmlns:a16="http://schemas.microsoft.com/office/drawing/2014/main" id="{34E0DFAA-A1B8-BF31-DFA6-0BE73C2790E1}"/>
              </a:ext>
            </a:extLst>
          </p:cNvPr>
          <p:cNvSpPr>
            <a:spLocks noGrp="1"/>
          </p:cNvSpPr>
          <p:nvPr>
            <p:ph idx="1"/>
          </p:nvPr>
        </p:nvSpPr>
        <p:spPr>
          <a:xfrm>
            <a:off x="0" y="747986"/>
            <a:ext cx="12192000" cy="5843328"/>
          </a:xfrm>
        </p:spPr>
        <p:txBody>
          <a:bodyPr>
            <a:normAutofit/>
          </a:bodyPr>
          <a:lstStyle/>
          <a:p>
            <a:r>
              <a:rPr lang="en-AU" sz="3200" dirty="0"/>
              <a:t>Sent His Son = comes himself</a:t>
            </a:r>
          </a:p>
          <a:p>
            <a:r>
              <a:rPr lang="en-AU" sz="3200" dirty="0"/>
              <a:t>Sin is condemned in the flesh of Jesus – not Jesus himself</a:t>
            </a:r>
          </a:p>
          <a:p>
            <a:r>
              <a:rPr lang="en-AU" sz="3200" dirty="0"/>
              <a:t>“Flesh” does not equal physical (which is good) but corrupt, rebellious, mortality, wrong use and decay </a:t>
            </a:r>
            <a:r>
              <a:rPr lang="en-AU" sz="2400" dirty="0"/>
              <a:t>(</a:t>
            </a:r>
            <a:r>
              <a:rPr lang="en-AU" sz="3200" b="1" dirty="0"/>
              <a:t>S</a:t>
            </a:r>
            <a:r>
              <a:rPr lang="en-AU" sz="2400" dirty="0"/>
              <a:t>elf </a:t>
            </a:r>
            <a:r>
              <a:rPr lang="en-AU" sz="3200" b="1" dirty="0"/>
              <a:t>I</a:t>
            </a:r>
            <a:r>
              <a:rPr lang="en-AU" sz="2400" dirty="0"/>
              <a:t>nterested </a:t>
            </a:r>
            <a:r>
              <a:rPr lang="en-AU" sz="3200" b="1" dirty="0"/>
              <a:t>N</a:t>
            </a:r>
            <a:r>
              <a:rPr lang="en-AU" sz="2400" dirty="0"/>
              <a:t>ature)</a:t>
            </a:r>
            <a:endParaRPr lang="en-AU" sz="3200" dirty="0"/>
          </a:p>
          <a:p>
            <a:r>
              <a:rPr lang="en-AU" sz="3200" dirty="0"/>
              <a:t>“Spirit” – Holy Spirit (sometimes human spirit made alive) that gives life</a:t>
            </a:r>
          </a:p>
          <a:p>
            <a:r>
              <a:rPr lang="en-AU" sz="3200" dirty="0"/>
              <a:t>Result of Spirit enlivened mind and life is, the promise of resurrection</a:t>
            </a:r>
          </a:p>
        </p:txBody>
      </p:sp>
    </p:spTree>
    <p:extLst>
      <p:ext uri="{BB962C8B-B14F-4D97-AF65-F5344CB8AC3E}">
        <p14:creationId xmlns:p14="http://schemas.microsoft.com/office/powerpoint/2010/main" val="1316121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17F320-EEF3-0079-D2A3-11F27465E41F}"/>
              </a:ext>
            </a:extLst>
          </p:cNvPr>
          <p:cNvPicPr>
            <a:picLocks noChangeAspect="1"/>
          </p:cNvPicPr>
          <p:nvPr/>
        </p:nvPicPr>
        <p:blipFill>
          <a:blip r:embed="rId2"/>
          <a:stretch>
            <a:fillRect/>
          </a:stretch>
        </p:blipFill>
        <p:spPr>
          <a:xfrm>
            <a:off x="1631503" y="164863"/>
            <a:ext cx="8896473" cy="6504497"/>
          </a:xfrm>
          <a:prstGeom prst="rect">
            <a:avLst/>
          </a:prstGeom>
        </p:spPr>
      </p:pic>
    </p:spTree>
    <p:extLst>
      <p:ext uri="{BB962C8B-B14F-4D97-AF65-F5344CB8AC3E}">
        <p14:creationId xmlns:p14="http://schemas.microsoft.com/office/powerpoint/2010/main" val="2339860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2FBE-06CA-58CA-6DBD-F48830A4C83B}"/>
              </a:ext>
            </a:extLst>
          </p:cNvPr>
          <p:cNvSpPr>
            <a:spLocks noGrp="1"/>
          </p:cNvSpPr>
          <p:nvPr>
            <p:ph type="title"/>
          </p:nvPr>
        </p:nvSpPr>
        <p:spPr>
          <a:xfrm>
            <a:off x="603504" y="266686"/>
            <a:ext cx="10972799" cy="735400"/>
          </a:xfrm>
        </p:spPr>
        <p:txBody>
          <a:bodyPr>
            <a:normAutofit fontScale="90000"/>
          </a:bodyPr>
          <a:lstStyle/>
          <a:p>
            <a:pPr algn="ctr"/>
            <a:r>
              <a:rPr lang="en-AU" sz="3600" dirty="0"/>
              <a:t>How does God declare believer in the right now, anticipating the verdict on the day of judgment?</a:t>
            </a:r>
            <a:br>
              <a:rPr lang="en-AU" sz="3600" dirty="0"/>
            </a:br>
            <a:endParaRPr lang="en-AU" sz="3600" dirty="0"/>
          </a:p>
        </p:txBody>
      </p:sp>
      <p:sp>
        <p:nvSpPr>
          <p:cNvPr id="3" name="Content Placeholder 2">
            <a:extLst>
              <a:ext uri="{FF2B5EF4-FFF2-40B4-BE49-F238E27FC236}">
                <a16:creationId xmlns:a16="http://schemas.microsoft.com/office/drawing/2014/main" id="{49DA1E82-CA82-5B13-25BD-331A1A3BE5E9}"/>
              </a:ext>
            </a:extLst>
          </p:cNvPr>
          <p:cNvSpPr>
            <a:spLocks noGrp="1"/>
          </p:cNvSpPr>
          <p:nvPr>
            <p:ph idx="1"/>
          </p:nvPr>
        </p:nvSpPr>
        <p:spPr/>
        <p:txBody>
          <a:bodyPr>
            <a:normAutofit/>
          </a:bodyPr>
          <a:lstStyle/>
          <a:p>
            <a:r>
              <a:rPr lang="en-AU" sz="3200" dirty="0"/>
              <a:t>The Spirit works to generate faith, by gospel proclamation, to bring the life of the Spirit, and will  produce an incorruptible body at the day of the resurrection. (vs 4-6)</a:t>
            </a:r>
          </a:p>
          <a:p>
            <a:endParaRPr lang="en-AU" sz="3200" dirty="0"/>
          </a:p>
        </p:txBody>
      </p:sp>
    </p:spTree>
    <p:extLst>
      <p:ext uri="{BB962C8B-B14F-4D97-AF65-F5344CB8AC3E}">
        <p14:creationId xmlns:p14="http://schemas.microsoft.com/office/powerpoint/2010/main" val="747494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E1EE6-A1F8-5818-20D9-8EEF7D27AD45}"/>
              </a:ext>
            </a:extLst>
          </p:cNvPr>
          <p:cNvSpPr>
            <a:spLocks noGrp="1"/>
          </p:cNvSpPr>
          <p:nvPr>
            <p:ph type="title"/>
          </p:nvPr>
        </p:nvSpPr>
        <p:spPr>
          <a:xfrm>
            <a:off x="767408" y="404664"/>
            <a:ext cx="10972799" cy="735400"/>
          </a:xfrm>
        </p:spPr>
        <p:txBody>
          <a:bodyPr>
            <a:normAutofit/>
          </a:bodyPr>
          <a:lstStyle/>
          <a:p>
            <a:pPr algn="ctr"/>
            <a:r>
              <a:rPr lang="en-AU" sz="3600" dirty="0"/>
              <a:t>Debt? Vs 12-17</a:t>
            </a:r>
          </a:p>
        </p:txBody>
      </p:sp>
      <p:sp>
        <p:nvSpPr>
          <p:cNvPr id="3" name="Content Placeholder 2">
            <a:extLst>
              <a:ext uri="{FF2B5EF4-FFF2-40B4-BE49-F238E27FC236}">
                <a16:creationId xmlns:a16="http://schemas.microsoft.com/office/drawing/2014/main" id="{CED2531E-0832-07FE-8067-2650ABE8DAFE}"/>
              </a:ext>
            </a:extLst>
          </p:cNvPr>
          <p:cNvSpPr>
            <a:spLocks noGrp="1"/>
          </p:cNvSpPr>
          <p:nvPr>
            <p:ph idx="1"/>
          </p:nvPr>
        </p:nvSpPr>
        <p:spPr>
          <a:xfrm>
            <a:off x="695400" y="872716"/>
            <a:ext cx="11418496" cy="5985284"/>
          </a:xfrm>
        </p:spPr>
        <p:txBody>
          <a:bodyPr>
            <a:normAutofit/>
          </a:bodyPr>
          <a:lstStyle/>
          <a:p>
            <a:r>
              <a:rPr lang="en-AU" sz="3200" dirty="0"/>
              <a:t>You don’t owe anything to the “flesh” or Sin</a:t>
            </a:r>
          </a:p>
          <a:p>
            <a:r>
              <a:rPr lang="en-AU" sz="3200" dirty="0"/>
              <a:t>We are Children of the King</a:t>
            </a:r>
          </a:p>
          <a:p>
            <a:r>
              <a:rPr lang="en-AU" sz="3200" dirty="0"/>
              <a:t>Must put to death the “flesh”</a:t>
            </a:r>
          </a:p>
          <a:p>
            <a:r>
              <a:rPr lang="en-AU" sz="3200" dirty="0"/>
              <a:t>God’s presence and freedom from slavery (Exodus)</a:t>
            </a:r>
          </a:p>
          <a:p>
            <a:r>
              <a:rPr lang="en-AU" sz="3200" dirty="0"/>
              <a:t>So don’t be surprised that the journey is hard</a:t>
            </a:r>
          </a:p>
          <a:p>
            <a:r>
              <a:rPr lang="en-AU" sz="3200" dirty="0"/>
              <a:t>Adoption should make us cry “Abba Father”</a:t>
            </a:r>
          </a:p>
          <a:p>
            <a:r>
              <a:rPr lang="en-AU" sz="3200" dirty="0"/>
              <a:t>Glorification – share in God’s rule of this world</a:t>
            </a:r>
          </a:p>
          <a:p>
            <a:r>
              <a:rPr lang="en-AU" sz="3200" dirty="0"/>
              <a:t>Our debt is to the goodness and generosity of God</a:t>
            </a:r>
          </a:p>
          <a:p>
            <a:endParaRPr lang="en-AU" sz="3200" dirty="0"/>
          </a:p>
          <a:p>
            <a:endParaRPr lang="en-AU" sz="3200" dirty="0"/>
          </a:p>
        </p:txBody>
      </p:sp>
    </p:spTree>
    <p:extLst>
      <p:ext uri="{BB962C8B-B14F-4D97-AF65-F5344CB8AC3E}">
        <p14:creationId xmlns:p14="http://schemas.microsoft.com/office/powerpoint/2010/main" val="135506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133C7-B440-8C18-8284-DAD15716C98C}"/>
              </a:ext>
            </a:extLst>
          </p:cNvPr>
          <p:cNvSpPr>
            <a:spLocks noGrp="1"/>
          </p:cNvSpPr>
          <p:nvPr>
            <p:ph type="title"/>
          </p:nvPr>
        </p:nvSpPr>
        <p:spPr>
          <a:xfrm>
            <a:off x="584369" y="266686"/>
            <a:ext cx="10972799" cy="735400"/>
          </a:xfrm>
        </p:spPr>
        <p:txBody>
          <a:bodyPr>
            <a:normAutofit/>
          </a:bodyPr>
          <a:lstStyle/>
          <a:p>
            <a:r>
              <a:rPr lang="en-AU" sz="3600" dirty="0"/>
              <a:t>Take in the View vs 18-25</a:t>
            </a:r>
          </a:p>
        </p:txBody>
      </p:sp>
      <p:sp>
        <p:nvSpPr>
          <p:cNvPr id="3" name="Content Placeholder 2">
            <a:extLst>
              <a:ext uri="{FF2B5EF4-FFF2-40B4-BE49-F238E27FC236}">
                <a16:creationId xmlns:a16="http://schemas.microsoft.com/office/drawing/2014/main" id="{FEED7080-A0E6-8F59-04F4-9F088C3168B5}"/>
              </a:ext>
            </a:extLst>
          </p:cNvPr>
          <p:cNvSpPr>
            <a:spLocks noGrp="1"/>
          </p:cNvSpPr>
          <p:nvPr>
            <p:ph idx="1"/>
          </p:nvPr>
        </p:nvSpPr>
        <p:spPr>
          <a:xfrm>
            <a:off x="191344" y="548680"/>
            <a:ext cx="11521280" cy="5480268"/>
          </a:xfrm>
        </p:spPr>
        <p:txBody>
          <a:bodyPr>
            <a:normAutofit/>
          </a:bodyPr>
          <a:lstStyle/>
          <a:p>
            <a:r>
              <a:rPr lang="en-AU" sz="3200" dirty="0"/>
              <a:t>The grand plan of salvation</a:t>
            </a:r>
          </a:p>
          <a:p>
            <a:r>
              <a:rPr lang="en-AU" sz="3200" dirty="0"/>
              <a:t>Our present suffering is outweighed by the glory to come </a:t>
            </a:r>
          </a:p>
          <a:p>
            <a:r>
              <a:rPr lang="en-AU" sz="3200" dirty="0"/>
              <a:t>The current world is groaning under its suffering</a:t>
            </a:r>
          </a:p>
          <a:p>
            <a:r>
              <a:rPr lang="en-AU" sz="3200" dirty="0"/>
              <a:t>Out of kilter awaiting proper care and renewal</a:t>
            </a:r>
          </a:p>
          <a:p>
            <a:r>
              <a:rPr lang="en-AU" sz="3200" dirty="0"/>
              <a:t>Of this we wait in hope</a:t>
            </a:r>
          </a:p>
          <a:p>
            <a:pPr marL="0" indent="0">
              <a:buNone/>
            </a:pPr>
            <a:r>
              <a:rPr lang="en-AU" sz="3200" dirty="0"/>
              <a:t>(Come Lord Jesus)</a:t>
            </a:r>
          </a:p>
        </p:txBody>
      </p:sp>
      <p:pic>
        <p:nvPicPr>
          <p:cNvPr id="5" name="Picture 4">
            <a:extLst>
              <a:ext uri="{FF2B5EF4-FFF2-40B4-BE49-F238E27FC236}">
                <a16:creationId xmlns:a16="http://schemas.microsoft.com/office/drawing/2014/main" id="{368196C8-801D-6935-B1BE-F5FE9DBD56BE}"/>
              </a:ext>
            </a:extLst>
          </p:cNvPr>
          <p:cNvPicPr>
            <a:picLocks noChangeAspect="1"/>
          </p:cNvPicPr>
          <p:nvPr/>
        </p:nvPicPr>
        <p:blipFill>
          <a:blip r:embed="rId2"/>
          <a:stretch>
            <a:fillRect/>
          </a:stretch>
        </p:blipFill>
        <p:spPr>
          <a:xfrm>
            <a:off x="6312024" y="3305708"/>
            <a:ext cx="5879976" cy="3552291"/>
          </a:xfrm>
          <a:prstGeom prst="rect">
            <a:avLst/>
          </a:prstGeom>
        </p:spPr>
      </p:pic>
    </p:spTree>
    <p:extLst>
      <p:ext uri="{BB962C8B-B14F-4D97-AF65-F5344CB8AC3E}">
        <p14:creationId xmlns:p14="http://schemas.microsoft.com/office/powerpoint/2010/main" val="664107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0D767-9FDC-3B0C-2DA4-732B6E6DA3F9}"/>
              </a:ext>
            </a:extLst>
          </p:cNvPr>
          <p:cNvSpPr>
            <a:spLocks noGrp="1"/>
          </p:cNvSpPr>
          <p:nvPr>
            <p:ph type="title"/>
          </p:nvPr>
        </p:nvSpPr>
        <p:spPr>
          <a:xfrm>
            <a:off x="263352" y="188640"/>
            <a:ext cx="10972799" cy="735400"/>
          </a:xfrm>
        </p:spPr>
        <p:txBody>
          <a:bodyPr>
            <a:normAutofit/>
          </a:bodyPr>
          <a:lstStyle/>
          <a:p>
            <a:r>
              <a:rPr lang="en-AU" sz="3600" dirty="0"/>
              <a:t>Crux of the argument vs 18-25</a:t>
            </a:r>
          </a:p>
        </p:txBody>
      </p:sp>
      <p:sp>
        <p:nvSpPr>
          <p:cNvPr id="3" name="Content Placeholder 2">
            <a:extLst>
              <a:ext uri="{FF2B5EF4-FFF2-40B4-BE49-F238E27FC236}">
                <a16:creationId xmlns:a16="http://schemas.microsoft.com/office/drawing/2014/main" id="{BC7C813C-02F4-F2FE-7812-F60D299C0924}"/>
              </a:ext>
            </a:extLst>
          </p:cNvPr>
          <p:cNvSpPr>
            <a:spLocks noGrp="1"/>
          </p:cNvSpPr>
          <p:nvPr>
            <p:ph idx="1"/>
          </p:nvPr>
        </p:nvSpPr>
        <p:spPr>
          <a:xfrm>
            <a:off x="479376" y="1340768"/>
            <a:ext cx="10966703" cy="3722408"/>
          </a:xfrm>
        </p:spPr>
        <p:txBody>
          <a:bodyPr>
            <a:normAutofit/>
          </a:bodyPr>
          <a:lstStyle/>
          <a:p>
            <a:r>
              <a:rPr lang="en-AU" sz="3200" dirty="0"/>
              <a:t>When humans rebelled and worshiped the creation not the creator, creation fell into disrepair. They became enslaved to these lesser things. But God has always had a plan to put the world right. </a:t>
            </a:r>
          </a:p>
        </p:txBody>
      </p:sp>
    </p:spTree>
    <p:extLst>
      <p:ext uri="{BB962C8B-B14F-4D97-AF65-F5344CB8AC3E}">
        <p14:creationId xmlns:p14="http://schemas.microsoft.com/office/powerpoint/2010/main" val="1794781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0401B-F376-3649-9FBA-ABE31F63B2E4}"/>
              </a:ext>
            </a:extLst>
          </p:cNvPr>
          <p:cNvSpPr>
            <a:spLocks noGrp="1"/>
          </p:cNvSpPr>
          <p:nvPr>
            <p:ph type="title"/>
          </p:nvPr>
        </p:nvSpPr>
        <p:spPr>
          <a:xfrm>
            <a:off x="335360" y="266686"/>
            <a:ext cx="10972799" cy="735400"/>
          </a:xfrm>
        </p:spPr>
        <p:txBody>
          <a:bodyPr>
            <a:normAutofit/>
          </a:bodyPr>
          <a:lstStyle/>
          <a:p>
            <a:r>
              <a:rPr lang="en-AU" sz="3600" dirty="0"/>
              <a:t>Spirit’s groanings vs 26-27</a:t>
            </a:r>
          </a:p>
        </p:txBody>
      </p:sp>
      <p:sp>
        <p:nvSpPr>
          <p:cNvPr id="3" name="Content Placeholder 2">
            <a:extLst>
              <a:ext uri="{FF2B5EF4-FFF2-40B4-BE49-F238E27FC236}">
                <a16:creationId xmlns:a16="http://schemas.microsoft.com/office/drawing/2014/main" id="{D7342897-507B-F805-639D-2BEAB38FCC4A}"/>
              </a:ext>
            </a:extLst>
          </p:cNvPr>
          <p:cNvSpPr>
            <a:spLocks noGrp="1"/>
          </p:cNvSpPr>
          <p:nvPr>
            <p:ph idx="1"/>
          </p:nvPr>
        </p:nvSpPr>
        <p:spPr>
          <a:xfrm>
            <a:off x="341456" y="836712"/>
            <a:ext cx="10966703" cy="5754602"/>
          </a:xfrm>
        </p:spPr>
        <p:txBody>
          <a:bodyPr>
            <a:normAutofit/>
          </a:bodyPr>
          <a:lstStyle/>
          <a:p>
            <a:r>
              <a:rPr lang="en-AU" sz="3200" dirty="0"/>
              <a:t>Searcher of hearts – looking for Spirit’s groaning</a:t>
            </a:r>
          </a:p>
          <a:p>
            <a:r>
              <a:rPr lang="en-AU" sz="3200" dirty="0"/>
              <a:t>Earth groaning in pain; we are groaning for new bodies</a:t>
            </a:r>
          </a:p>
          <a:p>
            <a:endParaRPr lang="en-AU" sz="3200" dirty="0"/>
          </a:p>
          <a:p>
            <a:endParaRPr lang="en-AU" sz="3200" dirty="0"/>
          </a:p>
        </p:txBody>
      </p:sp>
      <p:pic>
        <p:nvPicPr>
          <p:cNvPr id="7" name="Picture 6">
            <a:extLst>
              <a:ext uri="{FF2B5EF4-FFF2-40B4-BE49-F238E27FC236}">
                <a16:creationId xmlns:a16="http://schemas.microsoft.com/office/drawing/2014/main" id="{C68FB1B2-383B-383F-946D-69D4F363AFAA}"/>
              </a:ext>
            </a:extLst>
          </p:cNvPr>
          <p:cNvPicPr>
            <a:picLocks noChangeAspect="1"/>
          </p:cNvPicPr>
          <p:nvPr/>
        </p:nvPicPr>
        <p:blipFill>
          <a:blip r:embed="rId2"/>
          <a:stretch>
            <a:fillRect/>
          </a:stretch>
        </p:blipFill>
        <p:spPr>
          <a:xfrm>
            <a:off x="1847528" y="2271646"/>
            <a:ext cx="7848872" cy="4321289"/>
          </a:xfrm>
          <a:prstGeom prst="rect">
            <a:avLst/>
          </a:prstGeom>
        </p:spPr>
      </p:pic>
    </p:spTree>
    <p:extLst>
      <p:ext uri="{BB962C8B-B14F-4D97-AF65-F5344CB8AC3E}">
        <p14:creationId xmlns:p14="http://schemas.microsoft.com/office/powerpoint/2010/main" val="1193896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082BD-A828-2962-798A-A8D95576B0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D92C1F-C72B-B273-9A4D-B0458BF3ADD8}"/>
              </a:ext>
            </a:extLst>
          </p:cNvPr>
          <p:cNvSpPr>
            <a:spLocks noGrp="1"/>
          </p:cNvSpPr>
          <p:nvPr>
            <p:ph type="title"/>
          </p:nvPr>
        </p:nvSpPr>
        <p:spPr>
          <a:xfrm>
            <a:off x="335360" y="266686"/>
            <a:ext cx="10972799" cy="735400"/>
          </a:xfrm>
        </p:spPr>
        <p:txBody>
          <a:bodyPr>
            <a:normAutofit/>
          </a:bodyPr>
          <a:lstStyle/>
          <a:p>
            <a:r>
              <a:rPr lang="en-AU" sz="3600" dirty="0"/>
              <a:t>Spirit’s groanings vs 26-27</a:t>
            </a:r>
          </a:p>
        </p:txBody>
      </p:sp>
      <p:sp>
        <p:nvSpPr>
          <p:cNvPr id="3" name="Content Placeholder 2">
            <a:extLst>
              <a:ext uri="{FF2B5EF4-FFF2-40B4-BE49-F238E27FC236}">
                <a16:creationId xmlns:a16="http://schemas.microsoft.com/office/drawing/2014/main" id="{001C9E82-F65E-1FE2-FE99-6431F4DD14D4}"/>
              </a:ext>
            </a:extLst>
          </p:cNvPr>
          <p:cNvSpPr>
            <a:spLocks noGrp="1"/>
          </p:cNvSpPr>
          <p:nvPr>
            <p:ph idx="1"/>
          </p:nvPr>
        </p:nvSpPr>
        <p:spPr>
          <a:xfrm>
            <a:off x="341456" y="836712"/>
            <a:ext cx="10966703" cy="5754602"/>
          </a:xfrm>
        </p:spPr>
        <p:txBody>
          <a:bodyPr>
            <a:normAutofit lnSpcReduction="10000"/>
          </a:bodyPr>
          <a:lstStyle/>
          <a:p>
            <a:r>
              <a:rPr lang="en-AU" sz="3200" dirty="0">
                <a:solidFill>
                  <a:srgbClr val="FF0000"/>
                </a:solidFill>
              </a:rPr>
              <a:t>Searcher of hearts – looking for Spirit’s groaning</a:t>
            </a:r>
          </a:p>
          <a:p>
            <a:r>
              <a:rPr lang="en-AU" sz="3200" dirty="0">
                <a:solidFill>
                  <a:srgbClr val="FF0000"/>
                </a:solidFill>
              </a:rPr>
              <a:t>Earth groaning in pain; we are groaning for new bodies</a:t>
            </a:r>
          </a:p>
          <a:p>
            <a:r>
              <a:rPr lang="en-AU" sz="3200" dirty="0"/>
              <a:t>We are to engage in the worlds pain – </a:t>
            </a:r>
          </a:p>
          <a:p>
            <a:r>
              <a:rPr lang="en-AU" sz="3200" dirty="0"/>
              <a:t>First with spirit inspired groaning prayer</a:t>
            </a:r>
          </a:p>
          <a:p>
            <a:r>
              <a:rPr lang="en-AU" sz="3200" dirty="0"/>
              <a:t>Compassion; tongues; imagination</a:t>
            </a:r>
          </a:p>
          <a:p>
            <a:r>
              <a:rPr lang="en-AU" sz="3200" dirty="0"/>
              <a:t>We are called then to suffer </a:t>
            </a:r>
            <a:br>
              <a:rPr lang="en-AU" sz="3200" dirty="0"/>
            </a:br>
            <a:r>
              <a:rPr lang="en-AU" sz="3200" dirty="0"/>
              <a:t>according to the pattern of the </a:t>
            </a:r>
            <a:br>
              <a:rPr lang="en-AU" sz="3200" dirty="0"/>
            </a:br>
            <a:r>
              <a:rPr lang="en-AU" sz="3200" dirty="0"/>
              <a:t>Messiah in order to be glorified with </a:t>
            </a:r>
            <a:br>
              <a:rPr lang="en-AU" sz="3200" dirty="0"/>
            </a:br>
            <a:r>
              <a:rPr lang="en-AU" sz="3200" dirty="0"/>
              <a:t>Him</a:t>
            </a:r>
          </a:p>
          <a:p>
            <a:endParaRPr lang="en-AU" sz="3200" dirty="0"/>
          </a:p>
          <a:p>
            <a:endParaRPr lang="en-AU" sz="3200" dirty="0"/>
          </a:p>
        </p:txBody>
      </p:sp>
      <p:pic>
        <p:nvPicPr>
          <p:cNvPr id="5" name="Picture 4">
            <a:extLst>
              <a:ext uri="{FF2B5EF4-FFF2-40B4-BE49-F238E27FC236}">
                <a16:creationId xmlns:a16="http://schemas.microsoft.com/office/drawing/2014/main" id="{686F038C-4A0B-E23A-B913-6A0A9A36F3E2}"/>
              </a:ext>
            </a:extLst>
          </p:cNvPr>
          <p:cNvPicPr>
            <a:picLocks noChangeAspect="1"/>
          </p:cNvPicPr>
          <p:nvPr/>
        </p:nvPicPr>
        <p:blipFill>
          <a:blip r:embed="rId2"/>
          <a:stretch>
            <a:fillRect/>
          </a:stretch>
        </p:blipFill>
        <p:spPr>
          <a:xfrm>
            <a:off x="7488098" y="3645024"/>
            <a:ext cx="4721415" cy="3212976"/>
          </a:xfrm>
          <a:prstGeom prst="rect">
            <a:avLst/>
          </a:prstGeom>
        </p:spPr>
      </p:pic>
    </p:spTree>
    <p:extLst>
      <p:ext uri="{BB962C8B-B14F-4D97-AF65-F5344CB8AC3E}">
        <p14:creationId xmlns:p14="http://schemas.microsoft.com/office/powerpoint/2010/main" val="3336241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1F105-C920-C42D-7B38-DCBACA85D030}"/>
              </a:ext>
            </a:extLst>
          </p:cNvPr>
          <p:cNvSpPr>
            <a:spLocks noGrp="1"/>
          </p:cNvSpPr>
          <p:nvPr>
            <p:ph type="title"/>
          </p:nvPr>
        </p:nvSpPr>
        <p:spPr>
          <a:xfrm>
            <a:off x="407368" y="266686"/>
            <a:ext cx="10972799" cy="735400"/>
          </a:xfrm>
        </p:spPr>
        <p:txBody>
          <a:bodyPr>
            <a:normAutofit/>
          </a:bodyPr>
          <a:lstStyle/>
          <a:p>
            <a:r>
              <a:rPr lang="en-AU" sz="3600" dirty="0"/>
              <a:t>The promise vs 28-30</a:t>
            </a:r>
          </a:p>
        </p:txBody>
      </p:sp>
      <p:sp>
        <p:nvSpPr>
          <p:cNvPr id="3" name="Content Placeholder 2">
            <a:extLst>
              <a:ext uri="{FF2B5EF4-FFF2-40B4-BE49-F238E27FC236}">
                <a16:creationId xmlns:a16="http://schemas.microsoft.com/office/drawing/2014/main" id="{7720429D-D89E-BF13-D2C8-09322EB3348A}"/>
              </a:ext>
            </a:extLst>
          </p:cNvPr>
          <p:cNvSpPr>
            <a:spLocks noGrp="1"/>
          </p:cNvSpPr>
          <p:nvPr>
            <p:ph idx="1"/>
          </p:nvPr>
        </p:nvSpPr>
        <p:spPr>
          <a:xfrm>
            <a:off x="410415" y="1124744"/>
            <a:ext cx="10966703" cy="3722408"/>
          </a:xfrm>
        </p:spPr>
        <p:txBody>
          <a:bodyPr>
            <a:normAutofit fontScale="92500" lnSpcReduction="20000"/>
          </a:bodyPr>
          <a:lstStyle/>
          <a:p>
            <a:r>
              <a:rPr lang="en-AU" sz="3200" dirty="0"/>
              <a:t>The good is that we become more like Jesus</a:t>
            </a:r>
          </a:p>
          <a:p>
            <a:r>
              <a:rPr lang="en-AU" sz="3200" dirty="0"/>
              <a:t>Reshaped into the image of God</a:t>
            </a:r>
          </a:p>
          <a:p>
            <a:r>
              <a:rPr lang="en-AU" sz="3200" dirty="0"/>
              <a:t>Become genuinely human</a:t>
            </a:r>
          </a:p>
          <a:p>
            <a:r>
              <a:rPr lang="en-AU" sz="3200" dirty="0"/>
              <a:t>They are </a:t>
            </a:r>
            <a:r>
              <a:rPr lang="en-AU" sz="3200" b="1" dirty="0"/>
              <a:t>called </a:t>
            </a:r>
            <a:r>
              <a:rPr lang="en-AU" sz="3200" dirty="0"/>
              <a:t>(hear the gospel); respond by </a:t>
            </a:r>
            <a:r>
              <a:rPr lang="en-AU" sz="3200" b="1" dirty="0"/>
              <a:t>faith</a:t>
            </a:r>
            <a:r>
              <a:rPr lang="en-AU" sz="3200" dirty="0"/>
              <a:t> (work of the spirit); and </a:t>
            </a:r>
            <a:r>
              <a:rPr lang="en-AU" sz="3200" b="1" dirty="0"/>
              <a:t>justified </a:t>
            </a:r>
            <a:r>
              <a:rPr lang="en-AU" sz="3200" dirty="0"/>
              <a:t>(declared to be in the right as a  full member of the family); so, they can be </a:t>
            </a:r>
            <a:r>
              <a:rPr lang="en-AU" sz="3200" b="1" dirty="0"/>
              <a:t>glorified</a:t>
            </a:r>
            <a:r>
              <a:rPr lang="en-AU" sz="3200" dirty="0"/>
              <a:t> (share in redeeming rule over creation)  </a:t>
            </a:r>
          </a:p>
        </p:txBody>
      </p:sp>
    </p:spTree>
    <p:extLst>
      <p:ext uri="{BB962C8B-B14F-4D97-AF65-F5344CB8AC3E}">
        <p14:creationId xmlns:p14="http://schemas.microsoft.com/office/powerpoint/2010/main" val="1924096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FBE30-A27C-0DCC-34DA-4F93E9D909A2}"/>
              </a:ext>
            </a:extLst>
          </p:cNvPr>
          <p:cNvSpPr>
            <a:spLocks noGrp="1"/>
          </p:cNvSpPr>
          <p:nvPr>
            <p:ph type="title"/>
          </p:nvPr>
        </p:nvSpPr>
        <p:spPr>
          <a:xfrm>
            <a:off x="407368" y="404664"/>
            <a:ext cx="10972799" cy="735400"/>
          </a:xfrm>
        </p:spPr>
        <p:txBody>
          <a:bodyPr>
            <a:normAutofit/>
          </a:bodyPr>
          <a:lstStyle/>
          <a:p>
            <a:r>
              <a:rPr lang="en-AU" sz="3200" dirty="0"/>
              <a:t>Is there no one left to accuse you? Vs 31-35</a:t>
            </a:r>
          </a:p>
        </p:txBody>
      </p:sp>
      <p:graphicFrame>
        <p:nvGraphicFramePr>
          <p:cNvPr id="4" name="Content Placeholder 3">
            <a:extLst>
              <a:ext uri="{FF2B5EF4-FFF2-40B4-BE49-F238E27FC236}">
                <a16:creationId xmlns:a16="http://schemas.microsoft.com/office/drawing/2014/main" id="{D2EC0592-71DD-DCBA-BC82-2286B40644BA}"/>
              </a:ext>
            </a:extLst>
          </p:cNvPr>
          <p:cNvGraphicFramePr>
            <a:graphicFrameLocks noGrp="1"/>
          </p:cNvGraphicFramePr>
          <p:nvPr>
            <p:ph idx="1"/>
            <p:extLst>
              <p:ext uri="{D42A27DB-BD31-4B8C-83A1-F6EECF244321}">
                <p14:modId xmlns:p14="http://schemas.microsoft.com/office/powerpoint/2010/main" val="496861723"/>
              </p:ext>
            </p:extLst>
          </p:nvPr>
        </p:nvGraphicFramePr>
        <p:xfrm>
          <a:off x="191344" y="908720"/>
          <a:ext cx="11809312" cy="5821680"/>
        </p:xfrm>
        <a:graphic>
          <a:graphicData uri="http://schemas.openxmlformats.org/drawingml/2006/table">
            <a:tbl>
              <a:tblPr firstRow="1" bandRow="1">
                <a:tableStyleId>{21E4AEA4-8DFA-4A89-87EB-49C32662AFE0}</a:tableStyleId>
              </a:tblPr>
              <a:tblGrid>
                <a:gridCol w="4663978">
                  <a:extLst>
                    <a:ext uri="{9D8B030D-6E8A-4147-A177-3AD203B41FA5}">
                      <a16:colId xmlns:a16="http://schemas.microsoft.com/office/drawing/2014/main" val="601644942"/>
                    </a:ext>
                  </a:extLst>
                </a:gridCol>
                <a:gridCol w="2016103">
                  <a:extLst>
                    <a:ext uri="{9D8B030D-6E8A-4147-A177-3AD203B41FA5}">
                      <a16:colId xmlns:a16="http://schemas.microsoft.com/office/drawing/2014/main" val="585830336"/>
                    </a:ext>
                  </a:extLst>
                </a:gridCol>
                <a:gridCol w="5129231">
                  <a:extLst>
                    <a:ext uri="{9D8B030D-6E8A-4147-A177-3AD203B41FA5}">
                      <a16:colId xmlns:a16="http://schemas.microsoft.com/office/drawing/2014/main" val="1546998875"/>
                    </a:ext>
                  </a:extLst>
                </a:gridCol>
              </a:tblGrid>
              <a:tr h="370840">
                <a:tc>
                  <a:txBody>
                    <a:bodyPr/>
                    <a:lstStyle/>
                    <a:p>
                      <a:r>
                        <a:rPr lang="en-AU" sz="3200" dirty="0"/>
                        <a:t>Question</a:t>
                      </a:r>
                    </a:p>
                  </a:txBody>
                  <a:tcPr/>
                </a:tc>
                <a:tc>
                  <a:txBody>
                    <a:bodyPr/>
                    <a:lstStyle/>
                    <a:p>
                      <a:r>
                        <a:rPr lang="en-AU" sz="3200" dirty="0"/>
                        <a:t>Answer</a:t>
                      </a:r>
                    </a:p>
                  </a:txBody>
                  <a:tcPr/>
                </a:tc>
                <a:tc>
                  <a:txBody>
                    <a:bodyPr/>
                    <a:lstStyle/>
                    <a:p>
                      <a:r>
                        <a:rPr lang="en-AU" sz="3200" dirty="0"/>
                        <a:t>Reason</a:t>
                      </a:r>
                    </a:p>
                  </a:txBody>
                  <a:tcPr/>
                </a:tc>
                <a:extLst>
                  <a:ext uri="{0D108BD9-81ED-4DB2-BD59-A6C34878D82A}">
                    <a16:rowId xmlns:a16="http://schemas.microsoft.com/office/drawing/2014/main" val="44192952"/>
                  </a:ext>
                </a:extLst>
              </a:tr>
              <a:tr h="370840">
                <a:tc>
                  <a:txBody>
                    <a:bodyPr/>
                    <a:lstStyle/>
                    <a:p>
                      <a:r>
                        <a:rPr lang="en-AU" sz="3200" dirty="0"/>
                        <a:t>Who is against us?</a:t>
                      </a:r>
                    </a:p>
                  </a:txBody>
                  <a:tcPr/>
                </a:tc>
                <a:tc>
                  <a:txBody>
                    <a:bodyPr/>
                    <a:lstStyle/>
                    <a:p>
                      <a:r>
                        <a:rPr lang="en-AU" sz="3200" dirty="0"/>
                        <a:t>No one!</a:t>
                      </a:r>
                    </a:p>
                  </a:txBody>
                  <a:tcPr/>
                </a:tc>
                <a:tc>
                  <a:txBody>
                    <a:bodyPr/>
                    <a:lstStyle/>
                    <a:p>
                      <a:r>
                        <a:rPr lang="en-AU" sz="3200" dirty="0"/>
                        <a:t>God gave His Son and all things with Him</a:t>
                      </a:r>
                    </a:p>
                  </a:txBody>
                  <a:tcPr/>
                </a:tc>
                <a:extLst>
                  <a:ext uri="{0D108BD9-81ED-4DB2-BD59-A6C34878D82A}">
                    <a16:rowId xmlns:a16="http://schemas.microsoft.com/office/drawing/2014/main" val="749377253"/>
                  </a:ext>
                </a:extLst>
              </a:tr>
              <a:tr h="370840">
                <a:tc>
                  <a:txBody>
                    <a:bodyPr/>
                    <a:lstStyle/>
                    <a:p>
                      <a:r>
                        <a:rPr lang="en-AU" sz="3200" dirty="0"/>
                        <a:t>Who will bring a charge against us? </a:t>
                      </a:r>
                    </a:p>
                  </a:txBody>
                  <a:tcPr/>
                </a:tc>
                <a:tc>
                  <a:txBody>
                    <a:bodyPr/>
                    <a:lstStyle/>
                    <a:p>
                      <a:r>
                        <a:rPr lang="en-AU" sz="3200" dirty="0"/>
                        <a:t>No one!</a:t>
                      </a:r>
                    </a:p>
                  </a:txBody>
                  <a:tcPr/>
                </a:tc>
                <a:tc>
                  <a:txBody>
                    <a:bodyPr/>
                    <a:lstStyle/>
                    <a:p>
                      <a:r>
                        <a:rPr lang="en-AU" sz="3200" dirty="0"/>
                        <a:t>God justified us and declared us in the right</a:t>
                      </a:r>
                    </a:p>
                  </a:txBody>
                  <a:tcPr/>
                </a:tc>
                <a:extLst>
                  <a:ext uri="{0D108BD9-81ED-4DB2-BD59-A6C34878D82A}">
                    <a16:rowId xmlns:a16="http://schemas.microsoft.com/office/drawing/2014/main" val="2752785560"/>
                  </a:ext>
                </a:extLst>
              </a:tr>
              <a:tr h="370840">
                <a:tc>
                  <a:txBody>
                    <a:bodyPr/>
                    <a:lstStyle/>
                    <a:p>
                      <a:r>
                        <a:rPr lang="en-AU" sz="3200" dirty="0"/>
                        <a:t>Who will condemn us?</a:t>
                      </a:r>
                    </a:p>
                  </a:txBody>
                  <a:tcPr/>
                </a:tc>
                <a:tc>
                  <a:txBody>
                    <a:bodyPr/>
                    <a:lstStyle/>
                    <a:p>
                      <a:r>
                        <a:rPr lang="en-AU" sz="3200" dirty="0"/>
                        <a:t>No one!</a:t>
                      </a:r>
                    </a:p>
                  </a:txBody>
                  <a:tcPr/>
                </a:tc>
                <a:tc>
                  <a:txBody>
                    <a:bodyPr/>
                    <a:lstStyle/>
                    <a:p>
                      <a:r>
                        <a:rPr lang="en-AU" sz="3200" dirty="0"/>
                        <a:t>Jesus died, rose, exalted intercedes for us</a:t>
                      </a:r>
                    </a:p>
                  </a:txBody>
                  <a:tcPr/>
                </a:tc>
                <a:extLst>
                  <a:ext uri="{0D108BD9-81ED-4DB2-BD59-A6C34878D82A}">
                    <a16:rowId xmlns:a16="http://schemas.microsoft.com/office/drawing/2014/main" val="3588445578"/>
                  </a:ext>
                </a:extLst>
              </a:tr>
              <a:tr h="370840">
                <a:tc>
                  <a:txBody>
                    <a:bodyPr/>
                    <a:lstStyle/>
                    <a:p>
                      <a:r>
                        <a:rPr lang="en-AU" sz="3200" dirty="0"/>
                        <a:t>Who shall separate us from His love?</a:t>
                      </a:r>
                    </a:p>
                  </a:txBody>
                  <a:tcPr/>
                </a:tc>
                <a:tc>
                  <a:txBody>
                    <a:bodyPr/>
                    <a:lstStyle/>
                    <a:p>
                      <a:r>
                        <a:rPr lang="en-AU" sz="3200" dirty="0"/>
                        <a:t>No one!</a:t>
                      </a:r>
                    </a:p>
                  </a:txBody>
                  <a:tcPr/>
                </a:tc>
                <a:tc>
                  <a:txBody>
                    <a:bodyPr/>
                    <a:lstStyle/>
                    <a:p>
                      <a:r>
                        <a:rPr lang="en-AU" sz="3200" dirty="0"/>
                        <a:t>Nothing in creation or beyond can separate us from God’s </a:t>
                      </a:r>
                      <a:r>
                        <a:rPr lang="en-AU" sz="3200" b="1" dirty="0"/>
                        <a:t>love</a:t>
                      </a:r>
                      <a:r>
                        <a:rPr lang="en-AU" sz="3200" dirty="0"/>
                        <a:t> in King Jesus</a:t>
                      </a:r>
                    </a:p>
                  </a:txBody>
                  <a:tcPr/>
                </a:tc>
                <a:extLst>
                  <a:ext uri="{0D108BD9-81ED-4DB2-BD59-A6C34878D82A}">
                    <a16:rowId xmlns:a16="http://schemas.microsoft.com/office/drawing/2014/main" val="2644536353"/>
                  </a:ext>
                </a:extLst>
              </a:tr>
            </a:tbl>
          </a:graphicData>
        </a:graphic>
      </p:graphicFrame>
    </p:spTree>
    <p:extLst>
      <p:ext uri="{BB962C8B-B14F-4D97-AF65-F5344CB8AC3E}">
        <p14:creationId xmlns:p14="http://schemas.microsoft.com/office/powerpoint/2010/main" val="1250605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2A007-262C-2BE0-89EB-E4149F092614}"/>
              </a:ext>
            </a:extLst>
          </p:cNvPr>
          <p:cNvSpPr>
            <a:spLocks noGrp="1"/>
          </p:cNvSpPr>
          <p:nvPr>
            <p:ph type="title"/>
          </p:nvPr>
        </p:nvSpPr>
        <p:spPr>
          <a:xfrm>
            <a:off x="335360" y="266686"/>
            <a:ext cx="10972799" cy="735400"/>
          </a:xfrm>
        </p:spPr>
        <p:txBody>
          <a:bodyPr>
            <a:normAutofit/>
          </a:bodyPr>
          <a:lstStyle/>
          <a:p>
            <a:r>
              <a:rPr lang="en-AU" sz="3600" dirty="0" err="1"/>
              <a:t>AsSurance</a:t>
            </a:r>
            <a:r>
              <a:rPr lang="en-AU" sz="3600" dirty="0"/>
              <a:t>????</a:t>
            </a:r>
          </a:p>
        </p:txBody>
      </p:sp>
      <p:sp>
        <p:nvSpPr>
          <p:cNvPr id="3" name="Content Placeholder 2">
            <a:extLst>
              <a:ext uri="{FF2B5EF4-FFF2-40B4-BE49-F238E27FC236}">
                <a16:creationId xmlns:a16="http://schemas.microsoft.com/office/drawing/2014/main" id="{7C516574-741A-338D-406B-667074D844CA}"/>
              </a:ext>
            </a:extLst>
          </p:cNvPr>
          <p:cNvSpPr>
            <a:spLocks noGrp="1"/>
          </p:cNvSpPr>
          <p:nvPr>
            <p:ph idx="1"/>
          </p:nvPr>
        </p:nvSpPr>
        <p:spPr>
          <a:xfrm>
            <a:off x="341456" y="1002086"/>
            <a:ext cx="10966703" cy="3722408"/>
          </a:xfrm>
        </p:spPr>
        <p:txBody>
          <a:bodyPr>
            <a:normAutofit/>
          </a:bodyPr>
          <a:lstStyle/>
          <a:p>
            <a:r>
              <a:rPr lang="en-AU" sz="3200" dirty="0"/>
              <a:t>The question of chapters 5-8</a:t>
            </a:r>
          </a:p>
          <a:p>
            <a:r>
              <a:rPr lang="en-AU" sz="3200" dirty="0"/>
              <a:t>Assurance?</a:t>
            </a:r>
          </a:p>
          <a:p>
            <a:r>
              <a:rPr lang="en-AU" sz="3200" dirty="0"/>
              <a:t>= Justification</a:t>
            </a:r>
          </a:p>
          <a:p>
            <a:r>
              <a:rPr lang="en-AU" sz="3200" dirty="0"/>
              <a:t>= Assurance!</a:t>
            </a:r>
          </a:p>
          <a:p>
            <a:endParaRPr lang="en-AU" sz="3200" dirty="0"/>
          </a:p>
          <a:p>
            <a:endParaRPr lang="en-AU" sz="3200" dirty="0"/>
          </a:p>
        </p:txBody>
      </p:sp>
      <p:pic>
        <p:nvPicPr>
          <p:cNvPr id="5" name="Picture 4">
            <a:extLst>
              <a:ext uri="{FF2B5EF4-FFF2-40B4-BE49-F238E27FC236}">
                <a16:creationId xmlns:a16="http://schemas.microsoft.com/office/drawing/2014/main" id="{8E9B37CF-5D21-992C-1147-BB3CE8A21339}"/>
              </a:ext>
            </a:extLst>
          </p:cNvPr>
          <p:cNvPicPr>
            <a:picLocks noChangeAspect="1"/>
          </p:cNvPicPr>
          <p:nvPr/>
        </p:nvPicPr>
        <p:blipFill>
          <a:blip r:embed="rId2"/>
          <a:stretch>
            <a:fillRect/>
          </a:stretch>
        </p:blipFill>
        <p:spPr>
          <a:xfrm>
            <a:off x="4583833" y="1640277"/>
            <a:ext cx="7608168" cy="5217723"/>
          </a:xfrm>
          <a:prstGeom prst="rect">
            <a:avLst/>
          </a:prstGeom>
        </p:spPr>
      </p:pic>
    </p:spTree>
    <p:extLst>
      <p:ext uri="{BB962C8B-B14F-4D97-AF65-F5344CB8AC3E}">
        <p14:creationId xmlns:p14="http://schemas.microsoft.com/office/powerpoint/2010/main" val="209196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F6CA88-DD08-2961-DCB4-B646C9E390FA}"/>
              </a:ext>
            </a:extLst>
          </p:cNvPr>
          <p:cNvSpPr>
            <a:spLocks noGrp="1"/>
          </p:cNvSpPr>
          <p:nvPr>
            <p:ph idx="1"/>
          </p:nvPr>
        </p:nvSpPr>
        <p:spPr>
          <a:xfrm>
            <a:off x="612648" y="3135592"/>
            <a:ext cx="10966703" cy="3722408"/>
          </a:xfrm>
        </p:spPr>
        <p:txBody>
          <a:bodyPr>
            <a:normAutofit/>
          </a:bodyPr>
          <a:lstStyle/>
          <a:p>
            <a:r>
              <a:rPr lang="en-AU" sz="3200" dirty="0"/>
              <a:t>That by faith – we are declared to be in the right before God because God has made us a new people; with a new status; in a new covenant; as a foretaste of a new age.</a:t>
            </a:r>
          </a:p>
          <a:p>
            <a:pPr marL="0" indent="0">
              <a:buNone/>
            </a:pPr>
            <a:r>
              <a:rPr lang="en-AU" sz="2000" dirty="0"/>
              <a:t>(Michael F Bird)</a:t>
            </a:r>
          </a:p>
        </p:txBody>
      </p:sp>
      <p:pic>
        <p:nvPicPr>
          <p:cNvPr id="4" name="Picture 3">
            <a:extLst>
              <a:ext uri="{FF2B5EF4-FFF2-40B4-BE49-F238E27FC236}">
                <a16:creationId xmlns:a16="http://schemas.microsoft.com/office/drawing/2014/main" id="{050D2AA1-6DDF-8048-A013-F095082E8B0E}"/>
              </a:ext>
            </a:extLst>
          </p:cNvPr>
          <p:cNvPicPr>
            <a:picLocks noChangeAspect="1"/>
          </p:cNvPicPr>
          <p:nvPr/>
        </p:nvPicPr>
        <p:blipFill>
          <a:blip r:embed="rId2"/>
          <a:stretch>
            <a:fillRect/>
          </a:stretch>
        </p:blipFill>
        <p:spPr>
          <a:xfrm>
            <a:off x="2495600" y="-531440"/>
            <a:ext cx="6815557" cy="3568354"/>
          </a:xfrm>
          <a:prstGeom prst="rect">
            <a:avLst/>
          </a:prstGeom>
        </p:spPr>
      </p:pic>
    </p:spTree>
    <p:extLst>
      <p:ext uri="{BB962C8B-B14F-4D97-AF65-F5344CB8AC3E}">
        <p14:creationId xmlns:p14="http://schemas.microsoft.com/office/powerpoint/2010/main" val="2623030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786D4-8CC2-056E-6F00-CF8A46DEF3F2}"/>
              </a:ext>
            </a:extLst>
          </p:cNvPr>
          <p:cNvSpPr>
            <a:spLocks noGrp="1"/>
          </p:cNvSpPr>
          <p:nvPr>
            <p:ph type="title"/>
          </p:nvPr>
        </p:nvSpPr>
        <p:spPr>
          <a:xfrm>
            <a:off x="2999656" y="635000"/>
            <a:ext cx="5882631" cy="735400"/>
          </a:xfrm>
        </p:spPr>
        <p:txBody>
          <a:bodyPr>
            <a:normAutofit fontScale="90000"/>
          </a:bodyPr>
          <a:lstStyle/>
          <a:p>
            <a:r>
              <a:rPr lang="en-AU" sz="3600" dirty="0"/>
              <a:t>Reflect on God’s love</a:t>
            </a:r>
          </a:p>
        </p:txBody>
      </p:sp>
      <p:pic>
        <p:nvPicPr>
          <p:cNvPr id="4" name="Content Placeholder 3">
            <a:extLst>
              <a:ext uri="{FF2B5EF4-FFF2-40B4-BE49-F238E27FC236}">
                <a16:creationId xmlns:a16="http://schemas.microsoft.com/office/drawing/2014/main" id="{65926981-8655-1934-CEB1-A0235025C954}"/>
              </a:ext>
            </a:extLst>
          </p:cNvPr>
          <p:cNvPicPr>
            <a:picLocks noGrp="1" noChangeAspect="1"/>
          </p:cNvPicPr>
          <p:nvPr>
            <p:ph idx="1"/>
          </p:nvPr>
        </p:nvPicPr>
        <p:blipFill>
          <a:blip r:embed="rId2"/>
          <a:stretch>
            <a:fillRect/>
          </a:stretch>
        </p:blipFill>
        <p:spPr>
          <a:xfrm>
            <a:off x="2567608" y="1743100"/>
            <a:ext cx="6672017" cy="4450184"/>
          </a:xfrm>
          <a:prstGeom prst="rect">
            <a:avLst/>
          </a:prstGeom>
        </p:spPr>
      </p:pic>
    </p:spTree>
    <p:extLst>
      <p:ext uri="{BB962C8B-B14F-4D97-AF65-F5344CB8AC3E}">
        <p14:creationId xmlns:p14="http://schemas.microsoft.com/office/powerpoint/2010/main" val="4046855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82E89-7876-6537-D0A2-7E6C649556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BA2662-9AAF-1AB0-A851-2AFC0D2A0BFF}"/>
              </a:ext>
            </a:extLst>
          </p:cNvPr>
          <p:cNvSpPr>
            <a:spLocks noGrp="1"/>
          </p:cNvSpPr>
          <p:nvPr>
            <p:ph type="title"/>
          </p:nvPr>
        </p:nvSpPr>
        <p:spPr>
          <a:xfrm>
            <a:off x="594808" y="266686"/>
            <a:ext cx="10972799" cy="735400"/>
          </a:xfrm>
        </p:spPr>
        <p:txBody>
          <a:bodyPr>
            <a:normAutofit/>
          </a:bodyPr>
          <a:lstStyle/>
          <a:p>
            <a:r>
              <a:rPr lang="en-AU" sz="3600" dirty="0"/>
              <a:t>Reflect</a:t>
            </a:r>
          </a:p>
        </p:txBody>
      </p:sp>
      <p:sp>
        <p:nvSpPr>
          <p:cNvPr id="3" name="Content Placeholder 2">
            <a:extLst>
              <a:ext uri="{FF2B5EF4-FFF2-40B4-BE49-F238E27FC236}">
                <a16:creationId xmlns:a16="http://schemas.microsoft.com/office/drawing/2014/main" id="{27F964BF-FDEC-8AB7-2351-3E3B651120CB}"/>
              </a:ext>
            </a:extLst>
          </p:cNvPr>
          <p:cNvSpPr>
            <a:spLocks noGrp="1"/>
          </p:cNvSpPr>
          <p:nvPr>
            <p:ph idx="1"/>
          </p:nvPr>
        </p:nvSpPr>
        <p:spPr>
          <a:xfrm>
            <a:off x="335360" y="1003242"/>
            <a:ext cx="10966703" cy="5234070"/>
          </a:xfrm>
        </p:spPr>
        <p:txBody>
          <a:bodyPr>
            <a:normAutofit/>
          </a:bodyPr>
          <a:lstStyle/>
          <a:p>
            <a:pPr marL="0" indent="0">
              <a:buNone/>
            </a:pPr>
            <a:endParaRPr lang="en-US" sz="3200" dirty="0"/>
          </a:p>
          <a:p>
            <a:pPr marL="0" indent="0">
              <a:buNone/>
            </a:pPr>
            <a:r>
              <a:rPr lang="en-AU" sz="3200" dirty="0"/>
              <a:t>Speak with others about what </a:t>
            </a:r>
            <a:br>
              <a:rPr lang="en-AU" sz="3200" dirty="0"/>
            </a:br>
            <a:r>
              <a:rPr lang="en-AU" sz="3200" dirty="0"/>
              <a:t>God’s love means for you.</a:t>
            </a:r>
            <a:br>
              <a:rPr lang="en-AU" sz="3200" dirty="0"/>
            </a:br>
            <a:endParaRPr lang="en-AU" sz="3200" dirty="0"/>
          </a:p>
          <a:p>
            <a:pPr marL="0" indent="0">
              <a:buNone/>
            </a:pPr>
            <a:r>
              <a:rPr lang="en-AU" sz="3200" dirty="0"/>
              <a:t>What difference does this actually </a:t>
            </a:r>
            <a:br>
              <a:rPr lang="en-AU" sz="3200" dirty="0"/>
            </a:br>
            <a:r>
              <a:rPr lang="en-AU" sz="3200" dirty="0"/>
              <a:t>make in your life; thoughts and </a:t>
            </a:r>
            <a:br>
              <a:rPr lang="en-AU" sz="3200" dirty="0"/>
            </a:br>
            <a:r>
              <a:rPr lang="en-AU" sz="3200" dirty="0"/>
              <a:t>actions?</a:t>
            </a:r>
          </a:p>
        </p:txBody>
      </p:sp>
      <p:pic>
        <p:nvPicPr>
          <p:cNvPr id="4" name="Picture 3">
            <a:extLst>
              <a:ext uri="{FF2B5EF4-FFF2-40B4-BE49-F238E27FC236}">
                <a16:creationId xmlns:a16="http://schemas.microsoft.com/office/drawing/2014/main" id="{A73929E6-F9F2-A96E-0B23-23C42863D002}"/>
              </a:ext>
            </a:extLst>
          </p:cNvPr>
          <p:cNvPicPr>
            <a:picLocks noChangeAspect="1"/>
          </p:cNvPicPr>
          <p:nvPr/>
        </p:nvPicPr>
        <p:blipFill>
          <a:blip r:embed="rId2"/>
          <a:stretch>
            <a:fillRect/>
          </a:stretch>
        </p:blipFill>
        <p:spPr>
          <a:xfrm>
            <a:off x="7327486" y="1844824"/>
            <a:ext cx="4229043" cy="2820739"/>
          </a:xfrm>
          <a:prstGeom prst="rect">
            <a:avLst/>
          </a:prstGeom>
        </p:spPr>
      </p:pic>
    </p:spTree>
    <p:extLst>
      <p:ext uri="{BB962C8B-B14F-4D97-AF65-F5344CB8AC3E}">
        <p14:creationId xmlns:p14="http://schemas.microsoft.com/office/powerpoint/2010/main" val="1453393246"/>
      </p:ext>
    </p:extLst>
  </p:cSld>
  <p:clrMapOvr>
    <a:masterClrMapping/>
  </p:clrMapOvr>
</p:sld>
</file>

<file path=ppt/theme/theme1.xml><?xml version="1.0" encoding="utf-8"?>
<a:theme xmlns:a="http://schemas.openxmlformats.org/drawingml/2006/main" name="Monochrome black">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77">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nochrome black_5bea5add-6c97-4a41-a1fa-a039388976df_wac_v2" id="{9B2EB732-E258-47BC-8927-E73431036F1F}" vid="{31795664-2011-4E74-82BD-ADEEE70EB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B99ED26-B189-4BA1-99D0-1112D8C2F10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56DDBEB5-7F5E-4A92-A1BA-0EEE5C60A0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8E339AF-67FC-4BA3-8B2E-038B3ED310D5}">
  <ds:schemaRefs>
    <ds:schemaRef ds:uri="http://schemas.microsoft.com/sharepoint/v3/contenttype/forms"/>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{A0C73E89-7ADD-48B0-ABDF-F0859336C625}b1461aca-2317-43ae-b059-ba831cfc0fef-TF5bea5add-6c97-4a41-a1fa-a039388976df789966be_win32</Template>
  <TotalTime>10108</TotalTime>
  <Words>2165</Words>
  <Application>Microsoft Office PowerPoint</Application>
  <PresentationFormat>Widescreen</PresentationFormat>
  <Paragraphs>153</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Aptos</vt:lpstr>
      <vt:lpstr>Arial</vt:lpstr>
      <vt:lpstr>Neue Haas Grotesk Text Pro</vt:lpstr>
      <vt:lpstr>Monochrome black</vt:lpstr>
      <vt:lpstr>PowerPoint Presentation</vt:lpstr>
      <vt:lpstr>Romans 8</vt:lpstr>
      <vt:lpstr>Romans 8</vt:lpstr>
      <vt:lpstr>Romans 8</vt:lpstr>
      <vt:lpstr>Romans 8</vt:lpstr>
      <vt:lpstr>Romans 8</vt:lpstr>
      <vt:lpstr>Romans 8</vt:lpstr>
      <vt:lpstr>Romans 8</vt:lpstr>
      <vt:lpstr>Romans 8</vt:lpstr>
      <vt:lpstr>Romans 8</vt:lpstr>
      <vt:lpstr>Romans 8</vt:lpstr>
      <vt:lpstr>Romans 8</vt:lpstr>
      <vt:lpstr>Reread and discuss</vt:lpstr>
      <vt:lpstr>PowerPoint Presentation</vt:lpstr>
      <vt:lpstr>PowerPoint Presentation</vt:lpstr>
      <vt:lpstr>Romans 8:1-11</vt:lpstr>
      <vt:lpstr>Widening argument </vt:lpstr>
      <vt:lpstr>The widening argument Verses 1-6</vt:lpstr>
      <vt:lpstr>Atonement Theology – Verses 5-11</vt:lpstr>
      <vt:lpstr>PowerPoint Presentation</vt:lpstr>
      <vt:lpstr>How does God declare believer in the right now, anticipating the verdict on the day of judgment? </vt:lpstr>
      <vt:lpstr>Debt? Vs 12-17</vt:lpstr>
      <vt:lpstr>Take in the View vs 18-25</vt:lpstr>
      <vt:lpstr>Crux of the argument vs 18-25</vt:lpstr>
      <vt:lpstr>Spirit’s groanings vs 26-27</vt:lpstr>
      <vt:lpstr>Spirit’s groanings vs 26-27</vt:lpstr>
      <vt:lpstr>The promise vs 28-30</vt:lpstr>
      <vt:lpstr>Is there no one left to accuse you? Vs 31-35</vt:lpstr>
      <vt:lpstr>AsSurance????</vt:lpstr>
      <vt:lpstr>PowerPoint Presentation</vt:lpstr>
      <vt:lpstr>Reflect on God’s love</vt:lpstr>
      <vt:lpstr>Reflect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Crighton</dc:creator>
  <cp:lastModifiedBy>Shane Matterson</cp:lastModifiedBy>
  <cp:revision>21</cp:revision>
  <dcterms:created xsi:type="dcterms:W3CDTF">2026-07-11T01:09:50Z</dcterms:created>
  <dcterms:modified xsi:type="dcterms:W3CDTF">2026-10-31T21:10:44Z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