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257" r:id="rId4"/>
    <p:sldId id="259" r:id="rId5"/>
    <p:sldId id="260" r:id="rId6"/>
    <p:sldId id="262" r:id="rId7"/>
    <p:sldId id="263" r:id="rId8"/>
    <p:sldId id="264" r:id="rId9"/>
    <p:sldId id="265" r:id="rId10"/>
    <p:sldId id="266" r:id="rId11"/>
    <p:sldId id="267" r:id="rId12"/>
    <p:sldId id="261" r:id="rId13"/>
    <p:sldId id="258" r:id="rId14"/>
    <p:sldId id="285" r:id="rId15"/>
    <p:sldId id="268" r:id="rId16"/>
    <p:sldId id="289" r:id="rId17"/>
    <p:sldId id="299" r:id="rId18"/>
    <p:sldId id="346" r:id="rId19"/>
    <p:sldId id="288" r:id="rId20"/>
    <p:sldId id="286" r:id="rId21"/>
    <p:sldId id="287" r:id="rId22"/>
    <p:sldId id="291" r:id="rId23"/>
    <p:sldId id="293" r:id="rId24"/>
    <p:sldId id="292" r:id="rId25"/>
    <p:sldId id="269" r:id="rId26"/>
    <p:sldId id="270" r:id="rId27"/>
    <p:sldId id="271" r:id="rId28"/>
    <p:sldId id="272" r:id="rId29"/>
    <p:sldId id="273" r:id="rId30"/>
    <p:sldId id="274" r:id="rId31"/>
    <p:sldId id="275" r:id="rId32"/>
    <p:sldId id="276" r:id="rId33"/>
    <p:sldId id="278" r:id="rId34"/>
    <p:sldId id="277" r:id="rId35"/>
    <p:sldId id="295" r:id="rId36"/>
    <p:sldId id="294" r:id="rId37"/>
    <p:sldId id="280" r:id="rId38"/>
    <p:sldId id="281" r:id="rId39"/>
    <p:sldId id="282" r:id="rId40"/>
    <p:sldId id="283" r:id="rId41"/>
    <p:sldId id="284" r:id="rId42"/>
  </p:sldIdLst>
  <p:sldSz cx="12192000" cy="6858000"/>
  <p:notesSz cx="7004050" cy="92900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7" d="100"/>
          <a:sy n="57" d="100"/>
        </p:scale>
        <p:origin x="96" y="9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BA93E-00A2-9FF5-0149-96D6663AAB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62226599-75FF-6FBE-B24A-CD016D560C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19788602-6879-BE05-2482-39BFE1CA6134}"/>
              </a:ext>
            </a:extLst>
          </p:cNvPr>
          <p:cNvSpPr>
            <a:spLocks noGrp="1"/>
          </p:cNvSpPr>
          <p:nvPr>
            <p:ph type="dt" sz="half" idx="10"/>
          </p:nvPr>
        </p:nvSpPr>
        <p:spPr/>
        <p:txBody>
          <a:bodyPr/>
          <a:lstStyle/>
          <a:p>
            <a:fld id="{DE027891-43D1-4C1A-903C-1A7B1374786D}" type="datetimeFigureOut">
              <a:rPr lang="en-AU" smtClean="0"/>
              <a:t>1/11/2026</a:t>
            </a:fld>
            <a:endParaRPr lang="en-AU"/>
          </a:p>
        </p:txBody>
      </p:sp>
      <p:sp>
        <p:nvSpPr>
          <p:cNvPr id="5" name="Footer Placeholder 4">
            <a:extLst>
              <a:ext uri="{FF2B5EF4-FFF2-40B4-BE49-F238E27FC236}">
                <a16:creationId xmlns:a16="http://schemas.microsoft.com/office/drawing/2014/main" id="{1DCFA53F-53B1-AA9F-DE48-48E1575A34A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D3F706C9-4309-77D4-C90F-86FF4C4042C6}"/>
              </a:ext>
            </a:extLst>
          </p:cNvPr>
          <p:cNvSpPr>
            <a:spLocks noGrp="1"/>
          </p:cNvSpPr>
          <p:nvPr>
            <p:ph type="sldNum" sz="quarter" idx="12"/>
          </p:nvPr>
        </p:nvSpPr>
        <p:spPr/>
        <p:txBody>
          <a:bodyPr/>
          <a:lstStyle/>
          <a:p>
            <a:fld id="{3DD38FA7-132F-4965-9C21-5C5782E821EA}" type="slidenum">
              <a:rPr lang="en-AU" smtClean="0"/>
              <a:t>‹#›</a:t>
            </a:fld>
            <a:endParaRPr lang="en-AU"/>
          </a:p>
        </p:txBody>
      </p:sp>
    </p:spTree>
    <p:extLst>
      <p:ext uri="{BB962C8B-B14F-4D97-AF65-F5344CB8AC3E}">
        <p14:creationId xmlns:p14="http://schemas.microsoft.com/office/powerpoint/2010/main" val="602766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C902D8-5253-5211-5455-565FD52AD30F}"/>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8A123891-BD39-F563-8266-3A284ED3C62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9BEB8D0-ECE3-2DC3-DF6B-C8E751F2ACB6}"/>
              </a:ext>
            </a:extLst>
          </p:cNvPr>
          <p:cNvSpPr>
            <a:spLocks noGrp="1"/>
          </p:cNvSpPr>
          <p:nvPr>
            <p:ph type="dt" sz="half" idx="10"/>
          </p:nvPr>
        </p:nvSpPr>
        <p:spPr/>
        <p:txBody>
          <a:bodyPr/>
          <a:lstStyle/>
          <a:p>
            <a:fld id="{DE027891-43D1-4C1A-903C-1A7B1374786D}" type="datetimeFigureOut">
              <a:rPr lang="en-AU" smtClean="0"/>
              <a:t>1/11/2026</a:t>
            </a:fld>
            <a:endParaRPr lang="en-AU"/>
          </a:p>
        </p:txBody>
      </p:sp>
      <p:sp>
        <p:nvSpPr>
          <p:cNvPr id="5" name="Footer Placeholder 4">
            <a:extLst>
              <a:ext uri="{FF2B5EF4-FFF2-40B4-BE49-F238E27FC236}">
                <a16:creationId xmlns:a16="http://schemas.microsoft.com/office/drawing/2014/main" id="{C95378A6-AAE0-042A-E708-ED7CE18F1A0A}"/>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F294B50-5480-7B7E-B564-A466F3BE5E30}"/>
              </a:ext>
            </a:extLst>
          </p:cNvPr>
          <p:cNvSpPr>
            <a:spLocks noGrp="1"/>
          </p:cNvSpPr>
          <p:nvPr>
            <p:ph type="sldNum" sz="quarter" idx="12"/>
          </p:nvPr>
        </p:nvSpPr>
        <p:spPr/>
        <p:txBody>
          <a:bodyPr/>
          <a:lstStyle/>
          <a:p>
            <a:fld id="{3DD38FA7-132F-4965-9C21-5C5782E821EA}" type="slidenum">
              <a:rPr lang="en-AU" smtClean="0"/>
              <a:t>‹#›</a:t>
            </a:fld>
            <a:endParaRPr lang="en-AU"/>
          </a:p>
        </p:txBody>
      </p:sp>
    </p:spTree>
    <p:extLst>
      <p:ext uri="{BB962C8B-B14F-4D97-AF65-F5344CB8AC3E}">
        <p14:creationId xmlns:p14="http://schemas.microsoft.com/office/powerpoint/2010/main" val="16245642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72B29-DE5C-1395-F147-38B19C9015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B47F8DCB-C651-17C4-288C-01B06E79764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CDB74B4-BF8C-6309-AE66-5646B06B32C3}"/>
              </a:ext>
            </a:extLst>
          </p:cNvPr>
          <p:cNvSpPr>
            <a:spLocks noGrp="1"/>
          </p:cNvSpPr>
          <p:nvPr>
            <p:ph type="dt" sz="half" idx="10"/>
          </p:nvPr>
        </p:nvSpPr>
        <p:spPr/>
        <p:txBody>
          <a:bodyPr/>
          <a:lstStyle/>
          <a:p>
            <a:fld id="{DE027891-43D1-4C1A-903C-1A7B1374786D}" type="datetimeFigureOut">
              <a:rPr lang="en-AU" smtClean="0"/>
              <a:t>1/11/2026</a:t>
            </a:fld>
            <a:endParaRPr lang="en-AU"/>
          </a:p>
        </p:txBody>
      </p:sp>
      <p:sp>
        <p:nvSpPr>
          <p:cNvPr id="5" name="Footer Placeholder 4">
            <a:extLst>
              <a:ext uri="{FF2B5EF4-FFF2-40B4-BE49-F238E27FC236}">
                <a16:creationId xmlns:a16="http://schemas.microsoft.com/office/drawing/2014/main" id="{36B849F6-D938-AEA6-9FF6-42A8596132A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4C9D401-A25F-7FBF-F810-AA650C4C1F51}"/>
              </a:ext>
            </a:extLst>
          </p:cNvPr>
          <p:cNvSpPr>
            <a:spLocks noGrp="1"/>
          </p:cNvSpPr>
          <p:nvPr>
            <p:ph type="sldNum" sz="quarter" idx="12"/>
          </p:nvPr>
        </p:nvSpPr>
        <p:spPr/>
        <p:txBody>
          <a:bodyPr/>
          <a:lstStyle/>
          <a:p>
            <a:fld id="{3DD38FA7-132F-4965-9C21-5C5782E821EA}" type="slidenum">
              <a:rPr lang="en-AU" smtClean="0"/>
              <a:t>‹#›</a:t>
            </a:fld>
            <a:endParaRPr lang="en-AU"/>
          </a:p>
        </p:txBody>
      </p:sp>
    </p:spTree>
    <p:extLst>
      <p:ext uri="{BB962C8B-B14F-4D97-AF65-F5344CB8AC3E}">
        <p14:creationId xmlns:p14="http://schemas.microsoft.com/office/powerpoint/2010/main" val="35001902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0B84F-A9C5-D8C2-0F2E-0F6E154F211C}"/>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8DCE0D5E-E889-FAF5-B03A-A6EEFFB805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2C6015FE-25AE-96D0-5B38-C67BC9B6449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CEA7DC63-E3F4-C3AC-5A97-4AF503106F6D}"/>
              </a:ext>
            </a:extLst>
          </p:cNvPr>
          <p:cNvSpPr>
            <a:spLocks noGrp="1"/>
          </p:cNvSpPr>
          <p:nvPr>
            <p:ph type="dt" sz="half" idx="10"/>
          </p:nvPr>
        </p:nvSpPr>
        <p:spPr/>
        <p:txBody>
          <a:bodyPr/>
          <a:lstStyle/>
          <a:p>
            <a:fld id="{DE027891-43D1-4C1A-903C-1A7B1374786D}" type="datetimeFigureOut">
              <a:rPr lang="en-AU" smtClean="0"/>
              <a:t>1/11/2026</a:t>
            </a:fld>
            <a:endParaRPr lang="en-AU"/>
          </a:p>
        </p:txBody>
      </p:sp>
      <p:sp>
        <p:nvSpPr>
          <p:cNvPr id="6" name="Footer Placeholder 5">
            <a:extLst>
              <a:ext uri="{FF2B5EF4-FFF2-40B4-BE49-F238E27FC236}">
                <a16:creationId xmlns:a16="http://schemas.microsoft.com/office/drawing/2014/main" id="{EFAD1606-5F73-9562-BB1B-3282888D21BC}"/>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50DBBDB-F968-B34F-6E38-1440494883BF}"/>
              </a:ext>
            </a:extLst>
          </p:cNvPr>
          <p:cNvSpPr>
            <a:spLocks noGrp="1"/>
          </p:cNvSpPr>
          <p:nvPr>
            <p:ph type="sldNum" sz="quarter" idx="12"/>
          </p:nvPr>
        </p:nvSpPr>
        <p:spPr/>
        <p:txBody>
          <a:bodyPr/>
          <a:lstStyle/>
          <a:p>
            <a:fld id="{3DD38FA7-132F-4965-9C21-5C5782E821EA}" type="slidenum">
              <a:rPr lang="en-AU" smtClean="0"/>
              <a:t>‹#›</a:t>
            </a:fld>
            <a:endParaRPr lang="en-AU"/>
          </a:p>
        </p:txBody>
      </p:sp>
    </p:spTree>
    <p:extLst>
      <p:ext uri="{BB962C8B-B14F-4D97-AF65-F5344CB8AC3E}">
        <p14:creationId xmlns:p14="http://schemas.microsoft.com/office/powerpoint/2010/main" val="28573539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F5946-0EB0-DC06-8C21-78EC3865C900}"/>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7BE22049-956B-C9DF-2BB2-2EF06DBC80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A67950-4A97-E473-4B7E-13C70E56813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87A311EF-C047-474B-7AC6-D50D67B0FE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632649-7127-4E74-F597-E770B906308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D2C43C4F-3501-637E-9DEA-443CF1A981C6}"/>
              </a:ext>
            </a:extLst>
          </p:cNvPr>
          <p:cNvSpPr>
            <a:spLocks noGrp="1"/>
          </p:cNvSpPr>
          <p:nvPr>
            <p:ph type="dt" sz="half" idx="10"/>
          </p:nvPr>
        </p:nvSpPr>
        <p:spPr/>
        <p:txBody>
          <a:bodyPr/>
          <a:lstStyle/>
          <a:p>
            <a:fld id="{DE027891-43D1-4C1A-903C-1A7B1374786D}" type="datetimeFigureOut">
              <a:rPr lang="en-AU" smtClean="0"/>
              <a:t>1/11/2026</a:t>
            </a:fld>
            <a:endParaRPr lang="en-AU"/>
          </a:p>
        </p:txBody>
      </p:sp>
      <p:sp>
        <p:nvSpPr>
          <p:cNvPr id="8" name="Footer Placeholder 7">
            <a:extLst>
              <a:ext uri="{FF2B5EF4-FFF2-40B4-BE49-F238E27FC236}">
                <a16:creationId xmlns:a16="http://schemas.microsoft.com/office/drawing/2014/main" id="{8CD8829D-AA03-F1D1-032D-E65A1711D849}"/>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6BA2FFB9-584F-40F7-0AD4-1A8A34B94FB7}"/>
              </a:ext>
            </a:extLst>
          </p:cNvPr>
          <p:cNvSpPr>
            <a:spLocks noGrp="1"/>
          </p:cNvSpPr>
          <p:nvPr>
            <p:ph type="sldNum" sz="quarter" idx="12"/>
          </p:nvPr>
        </p:nvSpPr>
        <p:spPr/>
        <p:txBody>
          <a:bodyPr/>
          <a:lstStyle/>
          <a:p>
            <a:fld id="{3DD38FA7-132F-4965-9C21-5C5782E821EA}" type="slidenum">
              <a:rPr lang="en-AU" smtClean="0"/>
              <a:t>‹#›</a:t>
            </a:fld>
            <a:endParaRPr lang="en-AU"/>
          </a:p>
        </p:txBody>
      </p:sp>
    </p:spTree>
    <p:extLst>
      <p:ext uri="{BB962C8B-B14F-4D97-AF65-F5344CB8AC3E}">
        <p14:creationId xmlns:p14="http://schemas.microsoft.com/office/powerpoint/2010/main" val="2195936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B74A1-BE82-958F-5309-1CD3E3795184}"/>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8877FA1D-62DA-AC83-E58C-C3DC90D442C1}"/>
              </a:ext>
            </a:extLst>
          </p:cNvPr>
          <p:cNvSpPr>
            <a:spLocks noGrp="1"/>
          </p:cNvSpPr>
          <p:nvPr>
            <p:ph type="dt" sz="half" idx="10"/>
          </p:nvPr>
        </p:nvSpPr>
        <p:spPr/>
        <p:txBody>
          <a:bodyPr/>
          <a:lstStyle/>
          <a:p>
            <a:fld id="{DE027891-43D1-4C1A-903C-1A7B1374786D}" type="datetimeFigureOut">
              <a:rPr lang="en-AU" smtClean="0"/>
              <a:t>1/11/2026</a:t>
            </a:fld>
            <a:endParaRPr lang="en-AU"/>
          </a:p>
        </p:txBody>
      </p:sp>
      <p:sp>
        <p:nvSpPr>
          <p:cNvPr id="4" name="Footer Placeholder 3">
            <a:extLst>
              <a:ext uri="{FF2B5EF4-FFF2-40B4-BE49-F238E27FC236}">
                <a16:creationId xmlns:a16="http://schemas.microsoft.com/office/drawing/2014/main" id="{BF72FE59-F842-3052-55E9-C7BD2B07E380}"/>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3F848D35-7BBB-EA8B-7F5E-16FF41B748A5}"/>
              </a:ext>
            </a:extLst>
          </p:cNvPr>
          <p:cNvSpPr>
            <a:spLocks noGrp="1"/>
          </p:cNvSpPr>
          <p:nvPr>
            <p:ph type="sldNum" sz="quarter" idx="12"/>
          </p:nvPr>
        </p:nvSpPr>
        <p:spPr/>
        <p:txBody>
          <a:bodyPr/>
          <a:lstStyle/>
          <a:p>
            <a:fld id="{3DD38FA7-132F-4965-9C21-5C5782E821EA}" type="slidenum">
              <a:rPr lang="en-AU" smtClean="0"/>
              <a:t>‹#›</a:t>
            </a:fld>
            <a:endParaRPr lang="en-AU"/>
          </a:p>
        </p:txBody>
      </p:sp>
    </p:spTree>
    <p:extLst>
      <p:ext uri="{BB962C8B-B14F-4D97-AF65-F5344CB8AC3E}">
        <p14:creationId xmlns:p14="http://schemas.microsoft.com/office/powerpoint/2010/main" val="4188705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D3DF3F3-0F84-1F0C-1C60-03F43D2149EB}"/>
              </a:ext>
            </a:extLst>
          </p:cNvPr>
          <p:cNvSpPr>
            <a:spLocks noGrp="1"/>
          </p:cNvSpPr>
          <p:nvPr>
            <p:ph type="dt" sz="half" idx="10"/>
          </p:nvPr>
        </p:nvSpPr>
        <p:spPr/>
        <p:txBody>
          <a:bodyPr/>
          <a:lstStyle/>
          <a:p>
            <a:fld id="{DE027891-43D1-4C1A-903C-1A7B1374786D}" type="datetimeFigureOut">
              <a:rPr lang="en-AU" smtClean="0"/>
              <a:t>1/11/2026</a:t>
            </a:fld>
            <a:endParaRPr lang="en-AU"/>
          </a:p>
        </p:txBody>
      </p:sp>
      <p:sp>
        <p:nvSpPr>
          <p:cNvPr id="3" name="Footer Placeholder 2">
            <a:extLst>
              <a:ext uri="{FF2B5EF4-FFF2-40B4-BE49-F238E27FC236}">
                <a16:creationId xmlns:a16="http://schemas.microsoft.com/office/drawing/2014/main" id="{3EA7F6BB-DEE9-DD8B-48B6-E7EC4A4DB582}"/>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DA29799F-BA82-8CF1-0923-02DDF436A703}"/>
              </a:ext>
            </a:extLst>
          </p:cNvPr>
          <p:cNvSpPr>
            <a:spLocks noGrp="1"/>
          </p:cNvSpPr>
          <p:nvPr>
            <p:ph type="sldNum" sz="quarter" idx="12"/>
          </p:nvPr>
        </p:nvSpPr>
        <p:spPr/>
        <p:txBody>
          <a:bodyPr/>
          <a:lstStyle/>
          <a:p>
            <a:fld id="{3DD38FA7-132F-4965-9C21-5C5782E821EA}" type="slidenum">
              <a:rPr lang="en-AU" smtClean="0"/>
              <a:t>‹#›</a:t>
            </a:fld>
            <a:endParaRPr lang="en-AU"/>
          </a:p>
        </p:txBody>
      </p:sp>
    </p:spTree>
    <p:extLst>
      <p:ext uri="{BB962C8B-B14F-4D97-AF65-F5344CB8AC3E}">
        <p14:creationId xmlns:p14="http://schemas.microsoft.com/office/powerpoint/2010/main" val="10194564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FC9A8-5551-2F49-6F67-907AEE6061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49E6E065-4D09-6983-5704-4E2A69FB21A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F16BE4B2-B5B2-8461-7A04-3B8F395499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FFF23E-A8F2-FE9F-43F8-A4A01932E07C}"/>
              </a:ext>
            </a:extLst>
          </p:cNvPr>
          <p:cNvSpPr>
            <a:spLocks noGrp="1"/>
          </p:cNvSpPr>
          <p:nvPr>
            <p:ph type="dt" sz="half" idx="10"/>
          </p:nvPr>
        </p:nvSpPr>
        <p:spPr/>
        <p:txBody>
          <a:bodyPr/>
          <a:lstStyle/>
          <a:p>
            <a:fld id="{DE027891-43D1-4C1A-903C-1A7B1374786D}" type="datetimeFigureOut">
              <a:rPr lang="en-AU" smtClean="0"/>
              <a:t>1/11/2026</a:t>
            </a:fld>
            <a:endParaRPr lang="en-AU"/>
          </a:p>
        </p:txBody>
      </p:sp>
      <p:sp>
        <p:nvSpPr>
          <p:cNvPr id="6" name="Footer Placeholder 5">
            <a:extLst>
              <a:ext uri="{FF2B5EF4-FFF2-40B4-BE49-F238E27FC236}">
                <a16:creationId xmlns:a16="http://schemas.microsoft.com/office/drawing/2014/main" id="{B43CCC27-4710-6904-562B-A92BD0B797B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8D65689-E631-08C4-7D27-BC3E387FD5A3}"/>
              </a:ext>
            </a:extLst>
          </p:cNvPr>
          <p:cNvSpPr>
            <a:spLocks noGrp="1"/>
          </p:cNvSpPr>
          <p:nvPr>
            <p:ph type="sldNum" sz="quarter" idx="12"/>
          </p:nvPr>
        </p:nvSpPr>
        <p:spPr/>
        <p:txBody>
          <a:bodyPr/>
          <a:lstStyle/>
          <a:p>
            <a:fld id="{3DD38FA7-132F-4965-9C21-5C5782E821EA}" type="slidenum">
              <a:rPr lang="en-AU" smtClean="0"/>
              <a:t>‹#›</a:t>
            </a:fld>
            <a:endParaRPr lang="en-AU"/>
          </a:p>
        </p:txBody>
      </p:sp>
    </p:spTree>
    <p:extLst>
      <p:ext uri="{BB962C8B-B14F-4D97-AF65-F5344CB8AC3E}">
        <p14:creationId xmlns:p14="http://schemas.microsoft.com/office/powerpoint/2010/main" val="5559615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F065A-0872-47C9-28D6-0E5FA7C8A1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A86516CB-B4B0-748D-391F-A0A55F02EC53}"/>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2A514085-C782-833E-4526-41DF30BA8B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72E99C-F76E-F16C-D531-DC352B562007}"/>
              </a:ext>
            </a:extLst>
          </p:cNvPr>
          <p:cNvSpPr>
            <a:spLocks noGrp="1"/>
          </p:cNvSpPr>
          <p:nvPr>
            <p:ph type="dt" sz="half" idx="10"/>
          </p:nvPr>
        </p:nvSpPr>
        <p:spPr/>
        <p:txBody>
          <a:bodyPr/>
          <a:lstStyle/>
          <a:p>
            <a:fld id="{DE027891-43D1-4C1A-903C-1A7B1374786D}" type="datetimeFigureOut">
              <a:rPr lang="en-AU" smtClean="0"/>
              <a:t>1/11/2026</a:t>
            </a:fld>
            <a:endParaRPr lang="en-AU"/>
          </a:p>
        </p:txBody>
      </p:sp>
      <p:sp>
        <p:nvSpPr>
          <p:cNvPr id="6" name="Footer Placeholder 5">
            <a:extLst>
              <a:ext uri="{FF2B5EF4-FFF2-40B4-BE49-F238E27FC236}">
                <a16:creationId xmlns:a16="http://schemas.microsoft.com/office/drawing/2014/main" id="{3915D054-C5B0-7C89-A66A-621FB2D587B7}"/>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72ADD3CE-DEA0-C164-8FA6-FC1A05076992}"/>
              </a:ext>
            </a:extLst>
          </p:cNvPr>
          <p:cNvSpPr>
            <a:spLocks noGrp="1"/>
          </p:cNvSpPr>
          <p:nvPr>
            <p:ph type="sldNum" sz="quarter" idx="12"/>
          </p:nvPr>
        </p:nvSpPr>
        <p:spPr/>
        <p:txBody>
          <a:bodyPr/>
          <a:lstStyle/>
          <a:p>
            <a:fld id="{3DD38FA7-132F-4965-9C21-5C5782E821EA}" type="slidenum">
              <a:rPr lang="en-AU" smtClean="0"/>
              <a:t>‹#›</a:t>
            </a:fld>
            <a:endParaRPr lang="en-AU"/>
          </a:p>
        </p:txBody>
      </p:sp>
    </p:spTree>
    <p:extLst>
      <p:ext uri="{BB962C8B-B14F-4D97-AF65-F5344CB8AC3E}">
        <p14:creationId xmlns:p14="http://schemas.microsoft.com/office/powerpoint/2010/main" val="3634454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7F694-6B00-506A-8E6B-385D5BFF82E0}"/>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ED2FBDDE-F120-A2F0-118A-0202C48DF9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C919E2E-A538-D08F-5C03-DE2C2A6AF16B}"/>
              </a:ext>
            </a:extLst>
          </p:cNvPr>
          <p:cNvSpPr>
            <a:spLocks noGrp="1"/>
          </p:cNvSpPr>
          <p:nvPr>
            <p:ph type="dt" sz="half" idx="10"/>
          </p:nvPr>
        </p:nvSpPr>
        <p:spPr/>
        <p:txBody>
          <a:bodyPr/>
          <a:lstStyle/>
          <a:p>
            <a:fld id="{DE027891-43D1-4C1A-903C-1A7B1374786D}" type="datetimeFigureOut">
              <a:rPr lang="en-AU" smtClean="0"/>
              <a:t>1/11/2026</a:t>
            </a:fld>
            <a:endParaRPr lang="en-AU"/>
          </a:p>
        </p:txBody>
      </p:sp>
      <p:sp>
        <p:nvSpPr>
          <p:cNvPr id="5" name="Footer Placeholder 4">
            <a:extLst>
              <a:ext uri="{FF2B5EF4-FFF2-40B4-BE49-F238E27FC236}">
                <a16:creationId xmlns:a16="http://schemas.microsoft.com/office/drawing/2014/main" id="{FB40F9E7-5657-EFB3-B740-491E151E5BB5}"/>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D415B78-E3AF-C2BE-E5CA-EB4B7DA0BA1B}"/>
              </a:ext>
            </a:extLst>
          </p:cNvPr>
          <p:cNvSpPr>
            <a:spLocks noGrp="1"/>
          </p:cNvSpPr>
          <p:nvPr>
            <p:ph type="sldNum" sz="quarter" idx="12"/>
          </p:nvPr>
        </p:nvSpPr>
        <p:spPr/>
        <p:txBody>
          <a:bodyPr/>
          <a:lstStyle/>
          <a:p>
            <a:fld id="{3DD38FA7-132F-4965-9C21-5C5782E821EA}" type="slidenum">
              <a:rPr lang="en-AU" smtClean="0"/>
              <a:t>‹#›</a:t>
            </a:fld>
            <a:endParaRPr lang="en-AU"/>
          </a:p>
        </p:txBody>
      </p:sp>
    </p:spTree>
    <p:extLst>
      <p:ext uri="{BB962C8B-B14F-4D97-AF65-F5344CB8AC3E}">
        <p14:creationId xmlns:p14="http://schemas.microsoft.com/office/powerpoint/2010/main" val="29883785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9563FDC-A652-AB54-B39D-C02A58FBBF6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F3ADBC50-F4CC-87F1-4528-FB79340954C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378AFDB0-108B-D88C-EFA9-DF9F6C76793C}"/>
              </a:ext>
            </a:extLst>
          </p:cNvPr>
          <p:cNvSpPr>
            <a:spLocks noGrp="1"/>
          </p:cNvSpPr>
          <p:nvPr>
            <p:ph type="dt" sz="half" idx="10"/>
          </p:nvPr>
        </p:nvSpPr>
        <p:spPr/>
        <p:txBody>
          <a:bodyPr/>
          <a:lstStyle/>
          <a:p>
            <a:fld id="{DE027891-43D1-4C1A-903C-1A7B1374786D}" type="datetimeFigureOut">
              <a:rPr lang="en-AU" smtClean="0"/>
              <a:t>1/11/2026</a:t>
            </a:fld>
            <a:endParaRPr lang="en-AU"/>
          </a:p>
        </p:txBody>
      </p:sp>
      <p:sp>
        <p:nvSpPr>
          <p:cNvPr id="5" name="Footer Placeholder 4">
            <a:extLst>
              <a:ext uri="{FF2B5EF4-FFF2-40B4-BE49-F238E27FC236}">
                <a16:creationId xmlns:a16="http://schemas.microsoft.com/office/drawing/2014/main" id="{9A982AAE-28B8-85F7-BCE0-32B01D9B2A12}"/>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71D612DF-F693-7C89-D1F7-AAEE819C8742}"/>
              </a:ext>
            </a:extLst>
          </p:cNvPr>
          <p:cNvSpPr>
            <a:spLocks noGrp="1"/>
          </p:cNvSpPr>
          <p:nvPr>
            <p:ph type="sldNum" sz="quarter" idx="12"/>
          </p:nvPr>
        </p:nvSpPr>
        <p:spPr/>
        <p:txBody>
          <a:bodyPr/>
          <a:lstStyle/>
          <a:p>
            <a:fld id="{3DD38FA7-132F-4965-9C21-5C5782E821EA}" type="slidenum">
              <a:rPr lang="en-AU" smtClean="0"/>
              <a:t>‹#›</a:t>
            </a:fld>
            <a:endParaRPr lang="en-AU"/>
          </a:p>
        </p:txBody>
      </p:sp>
    </p:spTree>
    <p:extLst>
      <p:ext uri="{BB962C8B-B14F-4D97-AF65-F5344CB8AC3E}">
        <p14:creationId xmlns:p14="http://schemas.microsoft.com/office/powerpoint/2010/main" val="36454314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606196"/>
            <a:ext cx="4352927" cy="1142277"/>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29472" y="606196"/>
            <a:ext cx="4352927" cy="1142277"/>
          </a:xfrm>
        </p:spPr>
        <p:txBody>
          <a:bodyPr vert="horz" lIns="91440" tIns="45720" rIns="91440" bIns="45720" rtlCol="0" anchor="t">
            <a:normAutofit/>
          </a:bodyPr>
          <a:lstStyle>
            <a:lvl1pPr marL="0" indent="0" algn="r">
              <a:lnSpc>
                <a:spcPct val="120000"/>
              </a:lnSpc>
              <a:spcBef>
                <a:spcPts val="0"/>
              </a:spcBef>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609600" y="322731"/>
            <a:ext cx="914400" cy="283464"/>
          </a:xfrm>
        </p:spPr>
        <p:txBody>
          <a:bodyPr anchor="ctr"/>
          <a:lstStyle/>
          <a:p>
            <a:fld id="{59722DCF-3C86-4CA9-A79C-7A01DC917267}" type="datetime1">
              <a:rPr lang="en-US" smtClean="0"/>
              <a:t>11/1/2026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514600" y="322731"/>
            <a:ext cx="7162800" cy="283464"/>
          </a:xfrm>
        </p:spPr>
        <p:txBody>
          <a:bodyPr anchor="ct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10668000" y="322731"/>
            <a:ext cx="914399" cy="283464"/>
          </a:xfrm>
        </p:spPr>
        <p:txBody>
          <a:bodyPr anchor="ct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09600" y="2132520"/>
            <a:ext cx="10972800" cy="411588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45120540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92815CB-5A42-4381-B4B5-1F0A0AD684E0}" type="datetime1">
              <a:rPr lang="en-US" smtClean="0"/>
              <a:t>11/1/2026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01392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7" y="4840225"/>
            <a:ext cx="10963658" cy="799655"/>
          </a:xfrm>
        </p:spPr>
        <p:txBody>
          <a:bodyPr vert="horz" lIns="91440" tIns="45720" rIns="91440" bIns="45720" rtlCol="0" anchor="b">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7" y="5845175"/>
            <a:ext cx="10963658" cy="365125"/>
          </a:xfrm>
        </p:spPr>
        <p:txBody>
          <a:bodyPr vert="horz" lIns="91440" tIns="45720" rIns="91440" bIns="45720" rtlCol="0">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p>
            <a:fld id="{26D2EC77-EDF2-486F-BC40-B49DAB22DB64}" type="datetime1">
              <a:rPr lang="en-US" smtClean="0"/>
              <a:t>11/1/2026</a:t>
            </a:fld>
            <a:endParaRPr lang="en-US" dirty="0"/>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609601" y="647700"/>
            <a:ext cx="10972800" cy="3808477"/>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247166742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530569" y="606195"/>
            <a:ext cx="4045735" cy="3998595"/>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530569" y="4870174"/>
            <a:ext cx="3755116" cy="1033669"/>
          </a:xfrm>
        </p:spPr>
        <p:txBody>
          <a:bodyPr vert="horz" lIns="91440" tIns="45720" rIns="91440" bIns="45720" rtlCol="0" anchor="b">
            <a:normAutofit/>
          </a:bodyPr>
          <a:lstStyle>
            <a:lvl1pPr marL="0" indent="0">
              <a:buNone/>
              <a:defRPr lang="en-US" sz="1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09601" y="322731"/>
            <a:ext cx="914400" cy="283464"/>
          </a:xfrm>
        </p:spPr>
        <p:txBody>
          <a:bodyPr anchor="ctr"/>
          <a:lstStyle>
            <a:lvl1pPr>
              <a:defRPr>
                <a:solidFill>
                  <a:schemeClr val="tx1"/>
                </a:solidFill>
                <a:effectLst/>
              </a:defRPr>
            </a:lvl1pPr>
          </a:lstStyle>
          <a:p>
            <a:fld id="{162E3648-85D4-4FD7-B855-79C521A61C61}" type="datetime1">
              <a:rPr lang="en-US" smtClean="0"/>
              <a:t>11/1/2026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14600" y="322731"/>
            <a:ext cx="7162800" cy="283464"/>
          </a:xfrm>
        </p:spPr>
        <p:txBody>
          <a:bodyPr anchor="ctr"/>
          <a:lstStyle>
            <a:lvl1pPr algn="ctr">
              <a:defRPr/>
            </a:lvl1pPr>
          </a:lstStyle>
          <a:p>
            <a:pPr algn="ctr"/>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668000" y="322731"/>
            <a:ext cx="914400" cy="283464"/>
          </a:xfrm>
        </p:spPr>
        <p:txBody>
          <a:bodyPr anchor="ctr"/>
          <a:lstStyle/>
          <a:p>
            <a:fld id="{AEAA3239-9EA4-4A65-A281-97F994456D9F}" type="slidenum">
              <a:rPr lang="en-US" smtClean="0"/>
              <a:t>‹#›</a:t>
            </a:fld>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609600" y="609600"/>
            <a:ext cx="6534582" cy="56388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solidFill>
                  <a:schemeClr val="bg1"/>
                </a:solidFill>
              </a:defRPr>
            </a:lvl1pPr>
          </a:lstStyle>
          <a:p>
            <a:r>
              <a:rPr lang="en-US" dirty="0"/>
              <a:t>   </a:t>
            </a:r>
          </a:p>
        </p:txBody>
      </p:sp>
    </p:spTree>
    <p:extLst>
      <p:ext uri="{BB962C8B-B14F-4D97-AF65-F5344CB8AC3E}">
        <p14:creationId xmlns:p14="http://schemas.microsoft.com/office/powerpoint/2010/main" val="66714202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itle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8229600" y="1411358"/>
            <a:ext cx="3352800" cy="2845567"/>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8228973" y="4403039"/>
            <a:ext cx="3347330" cy="1123122"/>
          </a:xfrm>
        </p:spPr>
        <p:txBody>
          <a:bodyPr vert="horz" lIns="91440" tIns="45720" rIns="91440" bIns="45720" rtlCol="0">
            <a:normAutofit/>
          </a:bodyPr>
          <a:lstStyle>
            <a:lvl1pPr marL="0" indent="0">
              <a:buNone/>
              <a:defRPr lang="en-US" sz="1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09599" y="322731"/>
            <a:ext cx="914401" cy="286868"/>
          </a:xfrm>
        </p:spPr>
        <p:txBody>
          <a:bodyPr anchor="ctr"/>
          <a:lstStyle>
            <a:lvl1pPr>
              <a:defRPr>
                <a:solidFill>
                  <a:schemeClr val="tx1"/>
                </a:solidFill>
                <a:effectLst/>
              </a:defRPr>
            </a:lvl1pPr>
          </a:lstStyle>
          <a:p>
            <a:fld id="{047E6C56-E35A-43C4-BAC8-C635905FE141}" type="datetime1">
              <a:rPr lang="en-US" smtClean="0"/>
              <a:t>11/1/2026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14600" y="322731"/>
            <a:ext cx="7162800" cy="286869"/>
          </a:xfrm>
        </p:spPr>
        <p:txBody>
          <a:bodyPr anchor="ct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668000" y="322731"/>
            <a:ext cx="914400" cy="286869"/>
          </a:xfrm>
        </p:spPr>
        <p:txBody>
          <a:bodyPr anchor="ctr"/>
          <a:lstStyle/>
          <a:p>
            <a:fld id="{AEAA3239-9EA4-4A65-A281-97F994456D9F}" type="slidenum">
              <a:rPr lang="en-US" smtClean="0"/>
              <a:t>‹#›</a:t>
            </a:fld>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609599" y="1371600"/>
            <a:ext cx="7239001" cy="4876800"/>
          </a:xfrm>
          <a:custGeom>
            <a:avLst/>
            <a:gdLst>
              <a:gd name="connsiteX0" fmla="*/ 0 w 7195675"/>
              <a:gd name="connsiteY0" fmla="*/ 0 h 6858000"/>
              <a:gd name="connsiteX1" fmla="*/ 7195675 w 7195675"/>
              <a:gd name="connsiteY1" fmla="*/ 0 h 6858000"/>
              <a:gd name="connsiteX2" fmla="*/ 7195675 w 7195675"/>
              <a:gd name="connsiteY2" fmla="*/ 6858000 h 6858000"/>
              <a:gd name="connsiteX3" fmla="*/ 0 w 7195675"/>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7195675" h="6858000">
                <a:moveTo>
                  <a:pt x="0" y="0"/>
                </a:moveTo>
                <a:lnTo>
                  <a:pt x="7195675" y="0"/>
                </a:lnTo>
                <a:lnTo>
                  <a:pt x="7195675"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63172713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09600" y="1371600"/>
            <a:ext cx="3892269" cy="3276599"/>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09600" y="5032606"/>
            <a:ext cx="3177209" cy="871237"/>
          </a:xfrm>
        </p:spPr>
        <p:txBody>
          <a:bodyPr vert="horz" lIns="91440" tIns="45720" rIns="91440" bIns="45720" rtlCol="0" anchor="b">
            <a:normAutofit/>
          </a:bodyPr>
          <a:lstStyle>
            <a:lvl1pPr marL="0" indent="0">
              <a:buNone/>
              <a:defRPr lang="en-US" sz="1400" dirty="0"/>
            </a:lvl1pPr>
          </a:lstStyle>
          <a:p>
            <a:pPr lvl="0"/>
            <a:r>
              <a:rPr lang="en-US"/>
              <a:t>Click to edit Master subtitle style</a:t>
            </a:r>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609600" y="322731"/>
            <a:ext cx="914400" cy="283464"/>
          </a:xfrm>
        </p:spPr>
        <p:txBody>
          <a:bodyPr anchor="ctr"/>
          <a:lstStyle/>
          <a:p>
            <a:fld id="{111FFCFE-B194-4E5A-862C-339E8FEE7136}" type="datetime1">
              <a:rPr lang="en-US" smtClean="0"/>
              <a:t>11/1/2026</a:t>
            </a:fld>
            <a:endParaRPr lang="en-US" dirty="0"/>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2514600" y="322731"/>
            <a:ext cx="7162800" cy="283464"/>
          </a:xfrm>
        </p:spPr>
        <p:txBody>
          <a:bodyPr anchor="ctr"/>
          <a:lstStyle/>
          <a:p>
            <a:r>
              <a:rPr lang="en-US" dirty="0"/>
              <a:t>Sample Footer Text</a:t>
            </a:r>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10668000" y="322731"/>
            <a:ext cx="914399" cy="283464"/>
          </a:xfrm>
        </p:spPr>
        <p:txBody>
          <a:bodyPr anchor="ct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111574" y="1371600"/>
            <a:ext cx="6470826"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9141010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8" y="1371600"/>
            <a:ext cx="10049256" cy="3505200"/>
          </a:xfrm>
        </p:spPr>
        <p:txBody>
          <a:bodyPr vert="horz" lIns="91440" tIns="45720" rIns="91440" bIns="45720" rtlCol="0" anchor="t">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6" y="4876800"/>
            <a:ext cx="7769354" cy="1371600"/>
          </a:xfrm>
        </p:spPr>
        <p:txBody>
          <a:bodyPr vert="horz" lIns="91440" tIns="45720" rIns="91440" bIns="45720" rtlCol="0" anchor="b">
            <a:normAutofit/>
          </a:bodyPr>
          <a:lstStyle>
            <a:lvl1pPr marL="0" indent="0">
              <a:buNone/>
              <a:defRPr lang="en-US" sz="2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31CEBACA-C806-48AD-B735-075EFFDC0FB5}" type="datetime1">
              <a:rPr lang="en-US" smtClean="0"/>
              <a:t>11/1/2026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824268241"/>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12646" y="1401420"/>
            <a:ext cx="9140954" cy="2836729"/>
          </a:xfrm>
        </p:spPr>
        <p:txBody>
          <a:bodyPr vert="horz" lIns="91440" tIns="45720" rIns="91440" bIns="45720" rtlCol="0" anchor="b">
            <a:normAutofit/>
          </a:bodyPr>
          <a:lstStyle>
            <a:lvl1pPr>
              <a:defRPr lang="en-US" sz="32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12647" y="4622197"/>
            <a:ext cx="7312153" cy="1014984"/>
          </a:xfrm>
        </p:spPr>
        <p:txBody>
          <a:bodyPr vert="horz" lIns="91440" tIns="45720" rIns="91440" bIns="45720" rtlCol="0">
            <a:normAutofit/>
          </a:bodyPr>
          <a:lstStyle>
            <a:lvl1pPr marL="0" indent="0">
              <a:buNone/>
              <a:defRPr lang="en-US" sz="2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609601" y="322731"/>
            <a:ext cx="914400" cy="286869"/>
          </a:xfrm>
        </p:spPr>
        <p:txBody>
          <a:bodyPr/>
          <a:lstStyle/>
          <a:p>
            <a:fld id="{28F25336-016D-4162-B545-E54B089028A6}" type="datetime1">
              <a:rPr lang="en-US" smtClean="0"/>
              <a:t>11/1/2026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17649" y="322731"/>
            <a:ext cx="7150608" cy="286869"/>
          </a:xfr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0661904" y="322731"/>
            <a:ext cx="914400" cy="286869"/>
          </a:xfrm>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192922113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71600"/>
            <a:ext cx="8229600" cy="2567855"/>
          </a:xfrm>
        </p:spPr>
        <p:txBody>
          <a:bodyPr anchor="b">
            <a:normAutofit/>
          </a:bodyPr>
          <a:lstStyle>
            <a:lvl1pPr algn="ctr">
              <a:defRPr sz="32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4375642"/>
            <a:ext cx="7588155" cy="1029310"/>
          </a:xfrm>
        </p:spPr>
        <p:txBody>
          <a:bodyPr>
            <a:normAutofit/>
          </a:bodyPr>
          <a:lstStyle>
            <a:lvl1pPr marL="0" indent="0" algn="ctr">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8CD4DBA1-4626-47FC-856E-159D7E28D490}" type="datetime1">
              <a:rPr lang="en-US" smtClean="0"/>
              <a:t>11/1/2026</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2520696" y="322731"/>
            <a:ext cx="7150608" cy="286869"/>
          </a:xfrm>
        </p:spPr>
        <p:txBody>
          <a:body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402589677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612648" y="1417671"/>
            <a:ext cx="7909560" cy="4830729"/>
          </a:xfrm>
        </p:spPr>
        <p:txBody>
          <a:bodyPr vert="horz" lIns="91440" tIns="45720" rIns="91440" bIns="45720" rtlCol="0" anchor="b">
            <a:normAutofit/>
          </a:bodyPr>
          <a:lstStyle>
            <a:lvl1pPr>
              <a:defRPr lang="en-US" sz="3200" dirty="0">
                <a:solidFill>
                  <a:schemeClr val="tx1"/>
                </a:solidFill>
              </a:defRPr>
            </a:lvl1pPr>
          </a:lstStyle>
          <a:p>
            <a:pPr lvl="0"/>
            <a:r>
              <a:rPr lang="en-US" dirty="0"/>
              <a:t>Section Header</a:t>
            </a:r>
          </a:p>
        </p:txBody>
      </p:sp>
      <p:sp>
        <p:nvSpPr>
          <p:cNvPr id="3" name="Date Placeholder 2">
            <a:extLst>
              <a:ext uri="{FF2B5EF4-FFF2-40B4-BE49-F238E27FC236}">
                <a16:creationId xmlns:a16="http://schemas.microsoft.com/office/drawing/2014/main" id="{171F2818-3D93-3C9A-E504-3D8A33F2BA9D}"/>
              </a:ext>
            </a:extLst>
          </p:cNvPr>
          <p:cNvSpPr>
            <a:spLocks noGrp="1"/>
          </p:cNvSpPr>
          <p:nvPr>
            <p:ph type="dt" sz="half" idx="10"/>
          </p:nvPr>
        </p:nvSpPr>
        <p:spPr/>
        <p:txBody>
          <a:bodyPr/>
          <a:lstStyle/>
          <a:p>
            <a:fld id="{98E2C3C3-8EE0-4646-AF47-12E3116D59C3}" type="datetime1">
              <a:rPr lang="en-US" smtClean="0"/>
              <a:t>11/1/2026</a:t>
            </a:fld>
            <a:endParaRPr lang="en-US" dirty="0"/>
          </a:p>
        </p:txBody>
      </p:sp>
      <p:sp>
        <p:nvSpPr>
          <p:cNvPr id="7" name="Footer Placeholder 6">
            <a:extLst>
              <a:ext uri="{FF2B5EF4-FFF2-40B4-BE49-F238E27FC236}">
                <a16:creationId xmlns:a16="http://schemas.microsoft.com/office/drawing/2014/main" id="{40C970B7-D89D-4042-9AC8-32C22BDD29AD}"/>
              </a:ext>
            </a:extLst>
          </p:cNvPr>
          <p:cNvSpPr>
            <a:spLocks noGrp="1"/>
          </p:cNvSpPr>
          <p:nvPr>
            <p:ph type="ftr" sz="quarter" idx="11"/>
          </p:nvPr>
        </p:nvSpPr>
        <p:spPr/>
        <p:txBody>
          <a:bodyPr/>
          <a:lstStyle/>
          <a:p>
            <a:r>
              <a:rPr lang="en-US" dirty="0"/>
              <a:t>Sample Footer Text</a:t>
            </a:r>
          </a:p>
        </p:txBody>
      </p:sp>
      <p:sp>
        <p:nvSpPr>
          <p:cNvPr id="8" name="Slide Number Placeholder 7">
            <a:extLst>
              <a:ext uri="{FF2B5EF4-FFF2-40B4-BE49-F238E27FC236}">
                <a16:creationId xmlns:a16="http://schemas.microsoft.com/office/drawing/2014/main" id="{A7A35D86-D074-E057-C950-943CC0E1CBA4}"/>
              </a:ext>
            </a:extLst>
          </p:cNvPr>
          <p:cNvSpPr>
            <a:spLocks noGrp="1"/>
          </p:cNvSpPr>
          <p:nvPr>
            <p:ph type="sldNum" sz="quarter" idx="12"/>
          </p:nvPr>
        </p:nvSpPr>
        <p:spPr/>
        <p:txBody>
          <a:bodyPr/>
          <a:lstStyle/>
          <a:p>
            <a:fld id="{AEAA3239-9EA4-4A65-A281-97F994456D9F}" type="slidenum">
              <a:rPr lang="en-US" smtClean="0"/>
              <a:pPr/>
              <a:t>‹#›</a:t>
            </a:fld>
            <a:endParaRPr lang="en-US" dirty="0"/>
          </a:p>
        </p:txBody>
      </p:sp>
    </p:spTree>
    <p:extLst>
      <p:ext uri="{BB962C8B-B14F-4D97-AF65-F5344CB8AC3E}">
        <p14:creationId xmlns:p14="http://schemas.microsoft.com/office/powerpoint/2010/main" val="50543048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18066" y="1371600"/>
            <a:ext cx="8470605" cy="1041436"/>
          </a:xfrm>
        </p:spPr>
        <p:txBody>
          <a:bodyPr anchor="t">
            <a:normAutofit/>
          </a:bodyPr>
          <a:lstStyle>
            <a:lvl1pPr>
              <a:defRPr sz="32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ED252E1C-7EB3-405E-81B2-32E332CACA0F}" type="datetime1">
              <a:rPr lang="en-US" smtClean="0"/>
              <a:t>11/1/2026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 y="2797083"/>
            <a:ext cx="8470605" cy="3451317"/>
          </a:xfrm>
        </p:spPr>
        <p:txBody>
          <a:bodyPr>
            <a:normAutofit/>
          </a:bodyPr>
          <a:lstStyle>
            <a:lvl1pPr marL="457200" indent="-457200">
              <a:buFont typeface="+mj-lt"/>
              <a:buAutoNum type="arabicPeriod"/>
              <a:defRPr sz="1400"/>
            </a:lvl1pPr>
            <a:lvl2pPr marL="685800" indent="-4572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marL="1257300" indent="-342900">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972868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659795" y="1371600"/>
            <a:ext cx="5916508" cy="1052105"/>
          </a:xfrm>
        </p:spPr>
        <p:txBody>
          <a:bodyPr anchor="t">
            <a:normAutofit/>
          </a:bodyPr>
          <a:lstStyle>
            <a:lvl1pPr>
              <a:defRPr sz="32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609601" y="322731"/>
            <a:ext cx="914400" cy="283464"/>
          </a:xfrm>
        </p:spPr>
        <p:txBody>
          <a:bodyPr/>
          <a:lstStyle/>
          <a:p>
            <a:fld id="{1FE93670-5DDA-427C-9657-21A216413B90}" type="datetime1">
              <a:rPr lang="en-US" smtClean="0"/>
              <a:t>11/1/2026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0668000" y="322731"/>
            <a:ext cx="908304" cy="283464"/>
          </a:xfrm>
        </p:spPr>
        <p:txBody>
          <a:bodyPr/>
          <a:lstStyle/>
          <a:p>
            <a:fld id="{AEAA3239-9EA4-4A65-A281-97F994456D9F}" type="slidenum">
              <a:rPr lang="en-US" smtClean="0"/>
              <a:t>‹#›</a:t>
            </a:fld>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609600" y="1371599"/>
            <a:ext cx="4663806" cy="4876801"/>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659796" y="2807753"/>
            <a:ext cx="5916507" cy="3440647"/>
          </a:xfrm>
        </p:spPr>
        <p:txBody>
          <a:bodyPr>
            <a:normAutofit/>
          </a:bodyPr>
          <a:lstStyle>
            <a:lvl1pPr marL="457200" indent="-4572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363326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Agenda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634031" y="1371600"/>
            <a:ext cx="2441448" cy="4876800"/>
          </a:xfrm>
        </p:spPr>
        <p:txBody>
          <a:bodyPr anchor="t">
            <a:normAutofit/>
          </a:bodyPr>
          <a:lstStyle>
            <a:lvl1pPr>
              <a:defRPr sz="2400"/>
            </a:lvl1pPr>
          </a:lstStyle>
          <a:p>
            <a:r>
              <a:rPr lang="en-US"/>
              <a:t>Click to edit Master title style</a:t>
            </a:r>
            <a:endParaRPr lang="en-US" dirty="0"/>
          </a:p>
        </p:txBody>
      </p:sp>
      <p:sp>
        <p:nvSpPr>
          <p:cNvPr id="8" name="Date Placeholder 2">
            <a:extLst>
              <a:ext uri="{FF2B5EF4-FFF2-40B4-BE49-F238E27FC236}">
                <a16:creationId xmlns:a16="http://schemas.microsoft.com/office/drawing/2014/main" id="{4C796253-2EF8-E90A-A94F-8CFC6E39EE48}"/>
              </a:ext>
            </a:extLst>
          </p:cNvPr>
          <p:cNvSpPr>
            <a:spLocks noGrp="1"/>
          </p:cNvSpPr>
          <p:nvPr>
            <p:ph type="dt" sz="half" idx="10"/>
          </p:nvPr>
        </p:nvSpPr>
        <p:spPr>
          <a:xfrm>
            <a:off x="609601" y="322731"/>
            <a:ext cx="914400" cy="286869"/>
          </a:xfrm>
        </p:spPr>
        <p:txBody>
          <a:bodyPr/>
          <a:lstStyle/>
          <a:p>
            <a:fld id="{88F73B11-D0F5-4A08-A19E-C560E2C4116F}" type="datetime1">
              <a:rPr lang="en-US" smtClean="0"/>
              <a:t>11/1/2026</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2514600" y="322731"/>
            <a:ext cx="7162800" cy="286869"/>
          </a:xfrm>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0668000" y="322731"/>
            <a:ext cx="908304" cy="286869"/>
          </a:xfrm>
        </p:spPr>
        <p:txBody>
          <a:bodyPr/>
          <a:lstStyle/>
          <a:p>
            <a:fld id="{AEAA3239-9EA4-4A65-A281-97F994456D9F}" type="slidenum">
              <a:rPr lang="en-US" smtClean="0"/>
              <a:t>‹#›</a:t>
            </a:fld>
            <a:endParaRPr lang="en-US" dirty="0"/>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3460625" y="1371599"/>
            <a:ext cx="5272821" cy="4876801"/>
          </a:xfrm>
          <a:custGeom>
            <a:avLst/>
            <a:gdLst>
              <a:gd name="connsiteX0" fmla="*/ 0 w 4565591"/>
              <a:gd name="connsiteY0" fmla="*/ 0 h 6858000"/>
              <a:gd name="connsiteX1" fmla="*/ 4565591 w 4565591"/>
              <a:gd name="connsiteY1" fmla="*/ 0 h 6858000"/>
              <a:gd name="connsiteX2" fmla="*/ 4565591 w 4565591"/>
              <a:gd name="connsiteY2" fmla="*/ 6858000 h 6858000"/>
              <a:gd name="connsiteX3" fmla="*/ 0 w 456559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5591" h="6858000">
                <a:moveTo>
                  <a:pt x="0" y="0"/>
                </a:moveTo>
                <a:lnTo>
                  <a:pt x="4565591" y="0"/>
                </a:lnTo>
                <a:lnTo>
                  <a:pt x="4565591"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9134856" y="1371600"/>
            <a:ext cx="2441448" cy="4876800"/>
          </a:xfrm>
        </p:spPr>
        <p:txBody>
          <a:bodyPr>
            <a:normAutofit/>
          </a:bodyPr>
          <a:lstStyle>
            <a:lvl1pPr marL="457200" indent="-457200">
              <a:buFont typeface="+mj-lt"/>
              <a:buAutoNum type="arabicPeriod"/>
              <a:defRPr sz="1400"/>
            </a:lvl1pPr>
            <a:lvl2pPr marL="571500" indent="-342900">
              <a:buFont typeface="+mj-lt"/>
              <a:buAutoNum type="arabicPeriod"/>
              <a:defRPr sz="1400"/>
            </a:lvl2pPr>
            <a:lvl3pPr marL="800100" indent="-342900">
              <a:buFont typeface="+mj-lt"/>
              <a:buAutoNum type="arabicPeriod"/>
              <a:defRPr sz="1400"/>
            </a:lvl3pPr>
            <a:lvl4pPr marL="1028700" indent="-342900">
              <a:buFont typeface="+mj-lt"/>
              <a:buAutoNum type="arabicPeriod"/>
              <a:defRPr sz="1400"/>
            </a:lvl4pPr>
            <a:lvl5pPr>
              <a:buFont typeface="+mj-lt"/>
              <a:buAutoNum type="arabicPeriod"/>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581117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2790911" y="2133600"/>
            <a:ext cx="6623436" cy="1070776"/>
          </a:xfrm>
        </p:spPr>
        <p:txBody>
          <a:bodyPr anchor="b">
            <a:normAutofit/>
          </a:bodyPr>
          <a:lstStyle>
            <a:lvl1pPr algn="ctr">
              <a:defRPr sz="32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4761C04-CC91-4AAF-9006-A3A27BF33173}" type="datetime1">
              <a:rPr lang="en-US" smtClean="0"/>
              <a:t>11/1/2026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3768786" y="3588424"/>
            <a:ext cx="4659735" cy="1645198"/>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750812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543291" y="1373986"/>
            <a:ext cx="3493858" cy="3456894"/>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05EDACB-E986-4E04-ADB1-8913384D68D3}" type="datetime1">
              <a:rPr lang="en-US" smtClean="0"/>
              <a:t>11/1/2026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519738" y="1373986"/>
            <a:ext cx="4956175" cy="34612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221201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8" y="1388700"/>
            <a:ext cx="3923455" cy="4083580"/>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C338E35-CB21-4D15-A87F-675D4C9EDCA4}" type="datetime1">
              <a:rPr lang="en-US" smtClean="0"/>
              <a:t>11/1/2026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4922181" y="1389134"/>
            <a:ext cx="6279220" cy="40835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405888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4677" y="1371600"/>
            <a:ext cx="3496147" cy="4876800"/>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71CA9EE-AFE9-47E0-9F22-915E0A45E5AF}" type="datetime1">
              <a:rPr lang="en-US" smtClean="0"/>
              <a:t>11/1/2026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94872" y="1371600"/>
            <a:ext cx="7081431"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61110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09600" y="1371600"/>
            <a:ext cx="3349754" cy="2721451"/>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609600" y="322731"/>
            <a:ext cx="914400" cy="286869"/>
          </a:xfrm>
        </p:spPr>
        <p:txBody>
          <a:bodyPr/>
          <a:lstStyle/>
          <a:p>
            <a:fld id="{7C504BF7-6B14-4333-B52B-ADBC1BCF47B5}" type="datetime1">
              <a:rPr lang="en-US" smtClean="0"/>
              <a:t>11/1/2026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343402" y="1371600"/>
            <a:ext cx="7232901" cy="5181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4559955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09600" y="1371600"/>
            <a:ext cx="4352926" cy="766774"/>
          </a:xfrm>
        </p:spPr>
        <p:txBody>
          <a:bodyPr anchor="t">
            <a:normAutofit/>
          </a:bodyPr>
          <a:lstStyle>
            <a:lvl1pPr>
              <a:defRPr sz="2400"/>
            </a:lvl1pPr>
          </a:lstStyle>
          <a:p>
            <a:r>
              <a:rPr lang="en-US"/>
              <a:t>Click to edit Master title style</a:t>
            </a:r>
            <a:endParaRPr lang="en-US" dirty="0"/>
          </a:p>
        </p:txBody>
      </p:sp>
      <p:sp>
        <p:nvSpPr>
          <p:cNvPr id="7" name="Subtitle 2">
            <a:extLst>
              <a:ext uri="{FF2B5EF4-FFF2-40B4-BE49-F238E27FC236}">
                <a16:creationId xmlns:a16="http://schemas.microsoft.com/office/drawing/2014/main" id="{684DE9B9-A2D7-1C5E-03A8-327B24C29FD9}"/>
              </a:ext>
            </a:extLst>
          </p:cNvPr>
          <p:cNvSpPr>
            <a:spLocks noGrp="1"/>
          </p:cNvSpPr>
          <p:nvPr>
            <p:ph type="subTitle" idx="1"/>
          </p:nvPr>
        </p:nvSpPr>
        <p:spPr>
          <a:xfrm>
            <a:off x="634029" y="2522423"/>
            <a:ext cx="4328497" cy="3700576"/>
          </a:xfrm>
        </p:spPr>
        <p:txBody>
          <a:bodyPr vert="horz" lIns="91440" tIns="45720" rIns="91440" bIns="45720" rtlCol="0" anchor="b">
            <a:normAutofit/>
          </a:bodyPr>
          <a:lstStyle>
            <a:lvl1pPr marL="0" indent="0">
              <a:buNone/>
              <a:defRPr lang="en-US" sz="1400" dirty="0"/>
            </a:lvl1pPr>
          </a:lstStyle>
          <a:p>
            <a:pPr lvl="0"/>
            <a:r>
              <a:rPr lang="en-US"/>
              <a:t>Click to edit Master subtitle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609600" y="322731"/>
            <a:ext cx="914400" cy="286869"/>
          </a:xfrm>
        </p:spPr>
        <p:txBody>
          <a:bodyPr/>
          <a:lstStyle/>
          <a:p>
            <a:fld id="{C1C21BA4-3737-442B-A21A-11EEBBB51C57}" type="datetime1">
              <a:rPr lang="en-US" smtClean="0"/>
              <a:t>11/1/2026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736241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950289" y="1371601"/>
            <a:ext cx="6632111" cy="60688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609600" y="322731"/>
            <a:ext cx="914400" cy="283464"/>
          </a:xfrm>
        </p:spPr>
        <p:txBody>
          <a:bodyPr/>
          <a:lstStyle/>
          <a:p>
            <a:fld id="{8EF3DE08-A0D1-4FD8-A862-5499266B124D}" type="datetime1">
              <a:rPr lang="en-US" smtClean="0"/>
              <a:t>11/1/2026</a:t>
            </a:fld>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0661904" y="322731"/>
            <a:ext cx="914400" cy="283464"/>
          </a:xfrm>
        </p:spPr>
        <p:txBody>
          <a:bodyPr/>
          <a:lstStyle/>
          <a:p>
            <a:fld id="{AEAA3239-9EA4-4A65-A281-97F994456D9F}" type="slidenum">
              <a:rPr lang="en-US" smtClean="0"/>
              <a:t>‹#›</a:t>
            </a:fld>
            <a:endParaRPr lang="en-US" dirty="0"/>
          </a:p>
        </p:txBody>
      </p:sp>
      <p:sp>
        <p:nvSpPr>
          <p:cNvPr id="14" name="Picture Placeholder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609600" y="1371599"/>
            <a:ext cx="3950854" cy="4876801"/>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950290" y="2362534"/>
            <a:ext cx="6626014" cy="390153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01256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599"/>
            <a:ext cx="6632111" cy="606888"/>
          </a:xfrm>
        </p:spPr>
        <p:txBody>
          <a:bodyPr anchor="t"/>
          <a:lstStyle/>
          <a:p>
            <a:r>
              <a:rPr lang="en-US"/>
              <a:t>Click to edit Master title style</a:t>
            </a:r>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609600" y="322731"/>
            <a:ext cx="914400" cy="283464"/>
          </a:xfrm>
        </p:spPr>
        <p:txBody>
          <a:bodyPr/>
          <a:lstStyle/>
          <a:p>
            <a:fld id="{6C5A15EF-D72C-40D5-8663-2C77F9B42EC1}" type="datetime1">
              <a:rPr lang="en-US" smtClean="0"/>
              <a:t>11/1/2026</a:t>
            </a:fld>
            <a:endParaRPr lang="en-US" dirty="0"/>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2514600" y="322731"/>
            <a:ext cx="7162799" cy="283464"/>
          </a:xfrm>
        </p:spPr>
        <p:txBody>
          <a:bodyPr/>
          <a:lstStyle/>
          <a:p>
            <a:r>
              <a:rPr lang="en-US" dirty="0"/>
              <a:t>Sample Footer Text</a:t>
            </a:r>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10653334"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774" y="2362534"/>
            <a:ext cx="6631984" cy="388586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13">
            <a:extLst>
              <a:ext uri="{FF2B5EF4-FFF2-40B4-BE49-F238E27FC236}">
                <a16:creationId xmlns:a16="http://schemas.microsoft.com/office/drawing/2014/main" id="{D62B7BD4-B0D6-F90A-8AD2-9FA1574A17A8}"/>
              </a:ext>
            </a:extLst>
          </p:cNvPr>
          <p:cNvSpPr>
            <a:spLocks noGrp="1"/>
          </p:cNvSpPr>
          <p:nvPr>
            <p:ph type="pic" sz="quarter" idx="18" hasCustomPrompt="1"/>
          </p:nvPr>
        </p:nvSpPr>
        <p:spPr>
          <a:xfrm>
            <a:off x="7616880" y="1371599"/>
            <a:ext cx="3950854" cy="4876801"/>
          </a:xfrm>
          <a:custGeom>
            <a:avLst/>
            <a:gdLst>
              <a:gd name="connsiteX0" fmla="*/ 0 w 4560454"/>
              <a:gd name="connsiteY0" fmla="*/ 0 h 6858000"/>
              <a:gd name="connsiteX1" fmla="*/ 4560454 w 4560454"/>
              <a:gd name="connsiteY1" fmla="*/ 0 h 6858000"/>
              <a:gd name="connsiteX2" fmla="*/ 4560454 w 4560454"/>
              <a:gd name="connsiteY2" fmla="*/ 6858000 h 6858000"/>
              <a:gd name="connsiteX3" fmla="*/ 0 w 456045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60454" h="6858000">
                <a:moveTo>
                  <a:pt x="0" y="0"/>
                </a:moveTo>
                <a:lnTo>
                  <a:pt x="4560454" y="0"/>
                </a:lnTo>
                <a:lnTo>
                  <a:pt x="4560454"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23419795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10118" y="1371600"/>
            <a:ext cx="7172282" cy="606886"/>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609600" y="322731"/>
            <a:ext cx="914400" cy="283464"/>
          </a:xfrm>
        </p:spPr>
        <p:txBody>
          <a:bodyPr/>
          <a:lstStyle/>
          <a:p>
            <a:fld id="{D56F8A71-DDE0-43CA-81C3-EA9C4963E6AE}" type="datetime1">
              <a:rPr lang="en-US" smtClean="0"/>
              <a:t>11/1/2026</a:t>
            </a:fld>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 y="1371600"/>
            <a:ext cx="3413760"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410118" y="2362534"/>
            <a:ext cx="7172282"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951556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1371600"/>
            <a:ext cx="7166187" cy="606886"/>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E525A034-19B5-40C2-A08C-916D805B8A45}" type="datetime1">
              <a:rPr lang="en-US" smtClean="0"/>
              <a:t>11/1/2026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4953"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362534"/>
            <a:ext cx="7166188"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3B8151E2-ED8A-E9B1-A83A-CF01A37B5F98}"/>
              </a:ext>
            </a:extLst>
          </p:cNvPr>
          <p:cNvSpPr>
            <a:spLocks noGrp="1"/>
          </p:cNvSpPr>
          <p:nvPr>
            <p:ph type="pic" sz="quarter" idx="13" hasCustomPrompt="1"/>
          </p:nvPr>
        </p:nvSpPr>
        <p:spPr>
          <a:xfrm>
            <a:off x="8165593" y="1373529"/>
            <a:ext cx="3413760"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112587780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904077" y="1371599"/>
            <a:ext cx="4667987" cy="606887"/>
          </a:xfrm>
        </p:spPr>
        <p:txBody>
          <a:bodyPr anchor="t">
            <a:normAutofit/>
          </a:bodyPr>
          <a:lstStyle>
            <a:lvl1pPr>
              <a:defRPr sz="2400"/>
            </a:lvl1pPr>
          </a:lstStyle>
          <a:p>
            <a:r>
              <a:rPr lang="en-US"/>
              <a:t>Click to edit Master title style</a:t>
            </a:r>
            <a:endParaRPr lang="en-US" dirty="0"/>
          </a:p>
        </p:txBody>
      </p:sp>
      <p:sp>
        <p:nvSpPr>
          <p:cNvPr id="9" name="Date Placeholder 4">
            <a:extLst>
              <a:ext uri="{FF2B5EF4-FFF2-40B4-BE49-F238E27FC236}">
                <a16:creationId xmlns:a16="http://schemas.microsoft.com/office/drawing/2014/main" id="{ADD95619-B63B-77E6-BE04-262FAAD12CB4}"/>
              </a:ext>
            </a:extLst>
          </p:cNvPr>
          <p:cNvSpPr>
            <a:spLocks noGrp="1"/>
          </p:cNvSpPr>
          <p:nvPr>
            <p:ph type="dt" sz="half" idx="10"/>
          </p:nvPr>
        </p:nvSpPr>
        <p:spPr>
          <a:xfrm>
            <a:off x="609600" y="322731"/>
            <a:ext cx="914400" cy="283464"/>
          </a:xfrm>
        </p:spPr>
        <p:txBody>
          <a:bodyPr/>
          <a:lstStyle>
            <a:lvl1pPr>
              <a:defRPr>
                <a:solidFill>
                  <a:schemeClr val="tx1"/>
                </a:solidFill>
                <a:effectLst/>
              </a:defRPr>
            </a:lvl1pPr>
          </a:lstStyle>
          <a:p>
            <a:fld id="{D2C5EE04-1B51-44BB-A7D3-16AEE79C4983}" type="datetime1">
              <a:rPr lang="en-US" smtClean="0"/>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1" y="322731"/>
            <a:ext cx="914400" cy="283464"/>
          </a:xfrm>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599" y="1371600"/>
            <a:ext cx="5882642"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906805" y="2362535"/>
            <a:ext cx="4675596"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632883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9" y="1371600"/>
            <a:ext cx="4700225" cy="606887"/>
          </a:xfrm>
        </p:spPr>
        <p:txBody>
          <a:bodyPr anchor="t">
            <a:normAutofit/>
          </a:bodyPr>
          <a:lstStyle>
            <a:lvl1pPr>
              <a:defRPr sz="2400"/>
            </a:lvl1pPr>
          </a:lstStyle>
          <a:p>
            <a:r>
              <a:rPr lang="en-US"/>
              <a:t>Click to edit Master title style</a:t>
            </a:r>
            <a:endParaRPr lang="en-US" dirty="0"/>
          </a:p>
        </p:txBody>
      </p:sp>
      <p:sp>
        <p:nvSpPr>
          <p:cNvPr id="10" name="Date Placeholder 4">
            <a:extLst>
              <a:ext uri="{FF2B5EF4-FFF2-40B4-BE49-F238E27FC236}">
                <a16:creationId xmlns:a16="http://schemas.microsoft.com/office/drawing/2014/main" id="{84676EBB-6E0A-AD72-143B-39A640FF3585}"/>
              </a:ext>
            </a:extLst>
          </p:cNvPr>
          <p:cNvSpPr>
            <a:spLocks noGrp="1"/>
          </p:cNvSpPr>
          <p:nvPr>
            <p:ph type="dt" sz="half" idx="10"/>
          </p:nvPr>
        </p:nvSpPr>
        <p:spPr>
          <a:xfrm>
            <a:off x="609600" y="322731"/>
            <a:ext cx="914400" cy="283464"/>
          </a:xfrm>
        </p:spPr>
        <p:txBody>
          <a:bodyPr/>
          <a:lstStyle>
            <a:lvl1pPr>
              <a:defRPr>
                <a:solidFill>
                  <a:schemeClr val="tx1"/>
                </a:solidFill>
              </a:defRPr>
            </a:lvl1pPr>
          </a:lstStyle>
          <a:p>
            <a:fld id="{E79D7598-9667-4FA1-B20E-133F7DF30C66}" type="datetime1">
              <a:rPr lang="en-US" smtClean="0"/>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0" y="322731"/>
            <a:ext cx="914400" cy="283464"/>
          </a:xfrm>
        </p:spPr>
        <p:txBody>
          <a:bodyPr/>
          <a:lstStyle>
            <a:lvl1pPr>
              <a:defRPr>
                <a:solidFill>
                  <a:schemeClr val="tx1"/>
                </a:solidFill>
                <a:effectLst/>
              </a:defRPr>
            </a:lvl1pPr>
          </a:lstStyle>
          <a:p>
            <a:fld id="{AEAA3239-9EA4-4A65-A281-97F994456D9F}" type="slidenum">
              <a:rPr lang="en-US" smtClean="0"/>
              <a:pPr/>
              <a:t>‹#›</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2775" y="2362534"/>
            <a:ext cx="4700225" cy="38858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87DB94FD-8F2A-F0DB-71EB-3565077D4A20}"/>
              </a:ext>
            </a:extLst>
          </p:cNvPr>
          <p:cNvSpPr>
            <a:spLocks noGrp="1"/>
          </p:cNvSpPr>
          <p:nvPr>
            <p:ph type="pic" sz="quarter" idx="15" hasCustomPrompt="1"/>
          </p:nvPr>
        </p:nvSpPr>
        <p:spPr>
          <a:xfrm>
            <a:off x="5699758" y="1371600"/>
            <a:ext cx="5882642"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47315809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212663" y="1371599"/>
            <a:ext cx="3363514" cy="914401"/>
          </a:xfrm>
        </p:spPr>
        <p:txBody>
          <a:bodyPr anchor="t">
            <a:normAutofit/>
          </a:bodyPr>
          <a:lstStyle>
            <a:lvl1pPr>
              <a:defRPr sz="2400"/>
            </a:lvl1pPr>
          </a:lstStyle>
          <a:p>
            <a:r>
              <a:rPr lang="en-US"/>
              <a:t>Click to edit Master title style</a:t>
            </a:r>
            <a:endParaRPr lang="en-US" dirty="0"/>
          </a:p>
        </p:txBody>
      </p:sp>
      <p:sp>
        <p:nvSpPr>
          <p:cNvPr id="6" name="Date Placeholder 3">
            <a:extLst>
              <a:ext uri="{FF2B5EF4-FFF2-40B4-BE49-F238E27FC236}">
                <a16:creationId xmlns:a16="http://schemas.microsoft.com/office/drawing/2014/main" id="{CBA07C19-A01D-B0B9-930B-9E9E7D2E653C}"/>
              </a:ext>
            </a:extLst>
          </p:cNvPr>
          <p:cNvSpPr>
            <a:spLocks noGrp="1"/>
          </p:cNvSpPr>
          <p:nvPr>
            <p:ph type="dt" sz="half" idx="15"/>
          </p:nvPr>
        </p:nvSpPr>
        <p:spPr>
          <a:xfrm>
            <a:off x="609600" y="322731"/>
            <a:ext cx="914400" cy="283464"/>
          </a:xfrm>
        </p:spPr>
        <p:txBody>
          <a:bodyPr/>
          <a:lstStyle/>
          <a:p>
            <a:fld id="{E0F4D2D3-E754-452C-996E-A69280848F28}" type="datetime1">
              <a:rPr lang="en-US" smtClean="0"/>
              <a:t>11/1/2026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2514600" y="322731"/>
            <a:ext cx="7162799"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0661903" y="322731"/>
            <a:ext cx="914400" cy="283464"/>
          </a:xfrm>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 y="1371600"/>
            <a:ext cx="7197978"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8218887" y="2670047"/>
            <a:ext cx="3363513" cy="35783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290878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1371599"/>
            <a:ext cx="3363513" cy="914401"/>
          </a:xfrm>
        </p:spPr>
        <p:txBody>
          <a:bodyPr anchor="t">
            <a:normAutofit/>
          </a:bodyPr>
          <a:lstStyle>
            <a:lvl1pPr>
              <a:defRPr sz="2400"/>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609600" y="322731"/>
            <a:ext cx="914400" cy="283464"/>
          </a:xfrm>
        </p:spPr>
        <p:txBody>
          <a:bodyPr/>
          <a:lstStyle/>
          <a:p>
            <a:fld id="{17A20D89-EAE3-437D-A562-62F383E1F1E4}" type="datetime1">
              <a:rPr lang="en-US" smtClean="0"/>
              <a:t>11/1/2026</a:t>
            </a:fld>
            <a:endParaRPr lang="en-US" dirty="0"/>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0661776"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615825" y="2670047"/>
            <a:ext cx="3363386" cy="35783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10">
            <a:extLst>
              <a:ext uri="{FF2B5EF4-FFF2-40B4-BE49-F238E27FC236}">
                <a16:creationId xmlns:a16="http://schemas.microsoft.com/office/drawing/2014/main" id="{158FD965-81B2-7E47-FC2D-2FFFA61C3D06}"/>
              </a:ext>
            </a:extLst>
          </p:cNvPr>
          <p:cNvSpPr>
            <a:spLocks noGrp="1"/>
          </p:cNvSpPr>
          <p:nvPr>
            <p:ph type="pic" sz="quarter" idx="18" hasCustomPrompt="1"/>
          </p:nvPr>
        </p:nvSpPr>
        <p:spPr>
          <a:xfrm>
            <a:off x="4378198" y="1371600"/>
            <a:ext cx="7197978" cy="4876800"/>
          </a:xfrm>
          <a:blipFill dpi="0" rotWithShape="1">
            <a:blip r:embed="rId2">
              <a:alphaModFix amt="60000"/>
            </a:blip>
            <a:srcRect/>
            <a:stretch>
              <a:fillRect/>
            </a:stretch>
          </a:blipFill>
        </p:spPr>
        <p:txBody>
          <a:bodyPr/>
          <a:lstStyle>
            <a:lvl1pPr marL="0" indent="0">
              <a:buNone/>
              <a:defRPr/>
            </a:lvl1pPr>
          </a:lstStyle>
          <a:p>
            <a:r>
              <a:rPr lang="en-US" dirty="0"/>
              <a:t>   </a:t>
            </a:r>
          </a:p>
        </p:txBody>
      </p:sp>
    </p:spTree>
    <p:extLst>
      <p:ext uri="{BB962C8B-B14F-4D97-AF65-F5344CB8AC3E}">
        <p14:creationId xmlns:p14="http://schemas.microsoft.com/office/powerpoint/2010/main" val="30659908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888061" y="1371600"/>
            <a:ext cx="2699254" cy="1836503"/>
          </a:xfrm>
        </p:spPr>
        <p:txBody>
          <a:bodyPr anchor="t"/>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 y="322731"/>
            <a:ext cx="914400" cy="283464"/>
          </a:xfrm>
        </p:spPr>
        <p:txBody>
          <a:bodyPr/>
          <a:lstStyle>
            <a:lvl1pPr>
              <a:defRPr>
                <a:solidFill>
                  <a:schemeClr val="tx1"/>
                </a:solidFill>
                <a:effectLst/>
              </a:defRPr>
            </a:lvl1pPr>
          </a:lstStyle>
          <a:p>
            <a:fld id="{D481F196-B1D0-4451-BD57-0DCCBF9A6C9D}" type="datetime1">
              <a:rPr lang="en-US" smtClean="0"/>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1"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1" y="322731"/>
            <a:ext cx="914400" cy="283464"/>
          </a:xfrm>
        </p:spPr>
        <p:txBody>
          <a:bodyPr/>
          <a:lstStyle/>
          <a:p>
            <a:fld id="{AEAA3239-9EA4-4A65-A281-97F994456D9F}" type="slidenum">
              <a:rPr lang="en-US" smtClean="0"/>
              <a:t>‹#›</a:t>
            </a:fld>
            <a:endParaRPr lang="en-US" dirty="0"/>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615697" y="1371600"/>
            <a:ext cx="7885606" cy="48768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883147" y="3592150"/>
            <a:ext cx="2699254"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463892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5697" y="1371600"/>
            <a:ext cx="2699254" cy="1858941"/>
          </a:xfrm>
        </p:spPr>
        <p:txBody>
          <a:bodyPr anchor="t"/>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 y="322731"/>
            <a:ext cx="914400" cy="283464"/>
          </a:xfrm>
        </p:spPr>
        <p:txBody>
          <a:bodyPr/>
          <a:lstStyle>
            <a:lvl1pPr>
              <a:defRPr>
                <a:solidFill>
                  <a:schemeClr val="tx1"/>
                </a:solidFill>
                <a:effectLst/>
              </a:defRPr>
            </a:lvl1pPr>
          </a:lstStyle>
          <a:p>
            <a:fld id="{E2505D57-3CC9-48CD-A7D7-2BE3E605D0A5}" type="datetime1">
              <a:rPr lang="en-US" smtClean="0"/>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0"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616691" y="3592150"/>
            <a:ext cx="2693346" cy="265625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9">
            <a:extLst>
              <a:ext uri="{FF2B5EF4-FFF2-40B4-BE49-F238E27FC236}">
                <a16:creationId xmlns:a16="http://schemas.microsoft.com/office/drawing/2014/main" id="{7A8F660F-60A6-785B-047B-B48856C7BBFC}"/>
              </a:ext>
            </a:extLst>
          </p:cNvPr>
          <p:cNvSpPr>
            <a:spLocks noGrp="1"/>
          </p:cNvSpPr>
          <p:nvPr>
            <p:ph type="pic" sz="quarter" idx="15" hasCustomPrompt="1"/>
          </p:nvPr>
        </p:nvSpPr>
        <p:spPr>
          <a:xfrm>
            <a:off x="3696794" y="1371600"/>
            <a:ext cx="7885606" cy="4876800"/>
          </a:xfrm>
          <a:custGeom>
            <a:avLst/>
            <a:gdLst>
              <a:gd name="connsiteX0" fmla="*/ 0 w 8326323"/>
              <a:gd name="connsiteY0" fmla="*/ 0 h 6858000"/>
              <a:gd name="connsiteX1" fmla="*/ 8326323 w 8326323"/>
              <a:gd name="connsiteY1" fmla="*/ 0 h 6858000"/>
              <a:gd name="connsiteX2" fmla="*/ 8326323 w 8326323"/>
              <a:gd name="connsiteY2" fmla="*/ 6858000 h 6858000"/>
              <a:gd name="connsiteX3" fmla="*/ 0 w 832632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326323" h="6858000">
                <a:moveTo>
                  <a:pt x="0" y="0"/>
                </a:moveTo>
                <a:lnTo>
                  <a:pt x="8326323" y="0"/>
                </a:lnTo>
                <a:lnTo>
                  <a:pt x="8326323" y="6858000"/>
                </a:lnTo>
                <a:lnTo>
                  <a:pt x="0" y="6858000"/>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40310863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5012267"/>
            <a:ext cx="4019522" cy="1236133"/>
          </a:xfrm>
        </p:spPr>
        <p:txBody>
          <a:bodyPr anchor="t">
            <a:normAutofit/>
          </a:bodyPr>
          <a:lstStyle>
            <a:lvl1pPr>
              <a:defRPr sz="2400"/>
            </a:lvl1pPr>
          </a:lstStyle>
          <a:p>
            <a:r>
              <a:rPr lang="en-US"/>
              <a:t>Click to edit Master title style</a:t>
            </a:r>
            <a:endParaRPr lang="en-US" dirty="0"/>
          </a:p>
        </p:txBody>
      </p:sp>
      <p:sp>
        <p:nvSpPr>
          <p:cNvPr id="12" name="Date Placeholder 4">
            <a:extLst>
              <a:ext uri="{FF2B5EF4-FFF2-40B4-BE49-F238E27FC236}">
                <a16:creationId xmlns:a16="http://schemas.microsoft.com/office/drawing/2014/main" id="{2D9E4C7C-63E4-6DA5-5108-15D4DA6D0607}"/>
              </a:ext>
            </a:extLst>
          </p:cNvPr>
          <p:cNvSpPr>
            <a:spLocks noGrp="1"/>
          </p:cNvSpPr>
          <p:nvPr>
            <p:ph type="dt" sz="half" idx="10"/>
          </p:nvPr>
        </p:nvSpPr>
        <p:spPr>
          <a:xfrm>
            <a:off x="609600" y="322731"/>
            <a:ext cx="914400" cy="286869"/>
          </a:xfrm>
        </p:spPr>
        <p:txBody>
          <a:bodyPr/>
          <a:lstStyle/>
          <a:p>
            <a:fld id="{3F2E167B-0B78-4B36-8A57-49085AADF134}" type="datetime1">
              <a:rPr lang="en-US" smtClean="0"/>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599" y="1371600"/>
            <a:ext cx="10966705" cy="3256619"/>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018927" y="5012267"/>
            <a:ext cx="6563474" cy="1236133"/>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842501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6" y="4205330"/>
            <a:ext cx="3044954" cy="2019586"/>
          </a:xfrm>
        </p:spPr>
        <p:txBody>
          <a:bodyPr anchor="t">
            <a:normAutofit/>
          </a:bodyPr>
          <a:lstStyle>
            <a:lvl1pPr>
              <a:defRPr sz="2400"/>
            </a:lvl1pPr>
          </a:lstStyle>
          <a:p>
            <a:r>
              <a:rPr lang="en-US"/>
              <a:t>Click to edit Master title style</a:t>
            </a:r>
            <a:endParaRPr lang="en-US" dirty="0"/>
          </a:p>
        </p:txBody>
      </p:sp>
      <p:sp>
        <p:nvSpPr>
          <p:cNvPr id="9" name="Date Placeholder 4">
            <a:extLst>
              <a:ext uri="{FF2B5EF4-FFF2-40B4-BE49-F238E27FC236}">
                <a16:creationId xmlns:a16="http://schemas.microsoft.com/office/drawing/2014/main" id="{E59D63EA-A363-194D-0D29-EB63BC89E3E3}"/>
              </a:ext>
            </a:extLst>
          </p:cNvPr>
          <p:cNvSpPr>
            <a:spLocks noGrp="1"/>
          </p:cNvSpPr>
          <p:nvPr>
            <p:ph type="dt" sz="half" idx="10"/>
          </p:nvPr>
        </p:nvSpPr>
        <p:spPr>
          <a:xfrm>
            <a:off x="609600" y="322731"/>
            <a:ext cx="914400" cy="286869"/>
          </a:xfrm>
        </p:spPr>
        <p:txBody>
          <a:bodyPr/>
          <a:lstStyle/>
          <a:p>
            <a:fld id="{B9462E82-6E33-4AEF-AE7B-DF7C6F462D56}" type="datetime1">
              <a:rPr lang="en-US" smtClean="0"/>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599" y="1371600"/>
            <a:ext cx="10966705" cy="2449683"/>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044358" y="4205331"/>
            <a:ext cx="7538041" cy="201958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57541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600" y="1390892"/>
            <a:ext cx="3021873" cy="1773540"/>
          </a:xfrm>
        </p:spPr>
        <p:txBody>
          <a:bodyPr anchor="t">
            <a:normAutofit/>
          </a:bodyPr>
          <a:lstStyle>
            <a:lvl1pPr>
              <a:defRPr sz="28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 y="322731"/>
            <a:ext cx="914400" cy="283464"/>
          </a:xfrm>
        </p:spPr>
        <p:txBody>
          <a:bodyPr/>
          <a:lstStyle/>
          <a:p>
            <a:fld id="{83BF6E84-C156-49F4-8E82-3F8A64544B22}" type="datetime1">
              <a:rPr lang="en-US" smtClean="0"/>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4600" y="322731"/>
            <a:ext cx="7162800" cy="283464"/>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0668000"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22370" y="1390891"/>
            <a:ext cx="7460029" cy="2330455"/>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609599" y="4127577"/>
            <a:ext cx="10972801" cy="2120823"/>
          </a:xfrm>
          <a:custGeom>
            <a:avLst/>
            <a:gdLst>
              <a:gd name="connsiteX0" fmla="*/ 0 w 12192000"/>
              <a:gd name="connsiteY0" fmla="*/ 0 h 3221477"/>
              <a:gd name="connsiteX1" fmla="*/ 12192000 w 12192000"/>
              <a:gd name="connsiteY1" fmla="*/ 0 h 3221477"/>
              <a:gd name="connsiteX2" fmla="*/ 12192000 w 12192000"/>
              <a:gd name="connsiteY2" fmla="*/ 3221477 h 3221477"/>
              <a:gd name="connsiteX3" fmla="*/ 0 w 12192000"/>
              <a:gd name="connsiteY3" fmla="*/ 3221477 h 3221477"/>
            </a:gdLst>
            <a:ahLst/>
            <a:cxnLst>
              <a:cxn ang="0">
                <a:pos x="connsiteX0" y="connsiteY0"/>
              </a:cxn>
              <a:cxn ang="0">
                <a:pos x="connsiteX1" y="connsiteY1"/>
              </a:cxn>
              <a:cxn ang="0">
                <a:pos x="connsiteX2" y="connsiteY2"/>
              </a:cxn>
              <a:cxn ang="0">
                <a:pos x="connsiteX3" y="connsiteY3"/>
              </a:cxn>
            </a:cxnLst>
            <a:rect l="l" t="t" r="r" b="b"/>
            <a:pathLst>
              <a:path w="12192000" h="3221477">
                <a:moveTo>
                  <a:pt x="0" y="0"/>
                </a:moveTo>
                <a:lnTo>
                  <a:pt x="12192000" y="0"/>
                </a:lnTo>
                <a:lnTo>
                  <a:pt x="12192000" y="3221477"/>
                </a:lnTo>
                <a:lnTo>
                  <a:pt x="0" y="3221477"/>
                </a:lnTo>
                <a:close/>
              </a:path>
            </a:pathLst>
          </a:custGeom>
          <a:blipFill dpi="0" rotWithShape="1">
            <a:blip r:embed="rId2">
              <a:alphaModFix amt="60000"/>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6794214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745559"/>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001F9C0A-11C5-40F2-BD0E-27AA70E2625D}" type="datetime1">
              <a:rPr lang="en-US" smtClean="0"/>
              <a:t>11/1/2026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4952"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501206"/>
            <a:ext cx="4513079" cy="3747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5512485" y="2501206"/>
            <a:ext cx="6066867" cy="374719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Tree>
    <p:extLst>
      <p:ext uri="{BB962C8B-B14F-4D97-AF65-F5344CB8AC3E}">
        <p14:creationId xmlns:p14="http://schemas.microsoft.com/office/powerpoint/2010/main" val="18058851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745560"/>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9CDFB84F-677F-480D-99C2-22BB3A82E4AD}" type="datetime1">
              <a:rPr lang="en-US" smtClean="0"/>
              <a:t>11/1/2026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7999" y="322731"/>
            <a:ext cx="914400" cy="283464"/>
          </a:xfrm>
        </p:spPr>
        <p:txBody>
          <a:bodyPr/>
          <a:lstStyle/>
          <a:p>
            <a:fld id="{AEAA3239-9EA4-4A65-A281-97F994456D9F}"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12647" y="2501206"/>
            <a:ext cx="4931835" cy="3747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5">
            <a:extLst>
              <a:ext uri="{FF2B5EF4-FFF2-40B4-BE49-F238E27FC236}">
                <a16:creationId xmlns:a16="http://schemas.microsoft.com/office/drawing/2014/main" id="{71A5194B-746E-D0FD-A7D1-71D10560BCCE}"/>
              </a:ext>
            </a:extLst>
          </p:cNvPr>
          <p:cNvSpPr>
            <a:spLocks noGrp="1"/>
          </p:cNvSpPr>
          <p:nvPr>
            <p:ph type="pic" sz="quarter" idx="13" hasCustomPrompt="1"/>
          </p:nvPr>
        </p:nvSpPr>
        <p:spPr>
          <a:xfrm>
            <a:off x="5931240" y="2501206"/>
            <a:ext cx="5651159" cy="3747194"/>
          </a:xfrm>
          <a:custGeom>
            <a:avLst/>
            <a:gdLst>
              <a:gd name="connsiteX0" fmla="*/ 0 w 5560101"/>
              <a:gd name="connsiteY0" fmla="*/ 0 h 4074407"/>
              <a:gd name="connsiteX1" fmla="*/ 5560101 w 5560101"/>
              <a:gd name="connsiteY1" fmla="*/ 0 h 4074407"/>
              <a:gd name="connsiteX2" fmla="*/ 5560101 w 5560101"/>
              <a:gd name="connsiteY2" fmla="*/ 4074407 h 4074407"/>
              <a:gd name="connsiteX3" fmla="*/ 0 w 5560101"/>
              <a:gd name="connsiteY3" fmla="*/ 4074407 h 4074407"/>
            </a:gdLst>
            <a:ahLst/>
            <a:cxnLst>
              <a:cxn ang="0">
                <a:pos x="connsiteX0" y="connsiteY0"/>
              </a:cxn>
              <a:cxn ang="0">
                <a:pos x="connsiteX1" y="connsiteY1"/>
              </a:cxn>
              <a:cxn ang="0">
                <a:pos x="connsiteX2" y="connsiteY2"/>
              </a:cxn>
              <a:cxn ang="0">
                <a:pos x="connsiteX3" y="connsiteY3"/>
              </a:cxn>
            </a:cxnLst>
            <a:rect l="l" t="t" r="r" b="b"/>
            <a:pathLst>
              <a:path w="5560101" h="4074407">
                <a:moveTo>
                  <a:pt x="0" y="0"/>
                </a:moveTo>
                <a:lnTo>
                  <a:pt x="5560101" y="0"/>
                </a:lnTo>
                <a:lnTo>
                  <a:pt x="5560101" y="4074407"/>
                </a:lnTo>
                <a:lnTo>
                  <a:pt x="0" y="4074407"/>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Tree>
    <p:extLst>
      <p:ext uri="{BB962C8B-B14F-4D97-AF65-F5344CB8AC3E}">
        <p14:creationId xmlns:p14="http://schemas.microsoft.com/office/powerpoint/2010/main" val="33436114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74555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1C640349-FC90-47D1-9F46-4D34EA792223}" type="datetime1">
              <a:rPr lang="en-US" smtClean="0"/>
              <a:t>11/1/2026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15" name="Picture Placeholder 11">
            <a:extLst>
              <a:ext uri="{FF2B5EF4-FFF2-40B4-BE49-F238E27FC236}">
                <a16:creationId xmlns:a16="http://schemas.microsoft.com/office/drawing/2014/main" id="{95AEE073-61C4-86E8-2CDD-336E22094FD4}"/>
              </a:ext>
            </a:extLst>
          </p:cNvPr>
          <p:cNvSpPr>
            <a:spLocks noGrp="1"/>
          </p:cNvSpPr>
          <p:nvPr>
            <p:ph type="pic" sz="quarter" idx="19" hasCustomPrompt="1"/>
          </p:nvPr>
        </p:nvSpPr>
        <p:spPr>
          <a:xfrm>
            <a:off x="612647" y="2501206"/>
            <a:ext cx="6066867" cy="374719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14" name="Content Placeholder 7">
            <a:extLst>
              <a:ext uri="{FF2B5EF4-FFF2-40B4-BE49-F238E27FC236}">
                <a16:creationId xmlns:a16="http://schemas.microsoft.com/office/drawing/2014/main" id="{BB848C29-CF42-98B7-D019-4F384E06AD99}"/>
              </a:ext>
            </a:extLst>
          </p:cNvPr>
          <p:cNvSpPr>
            <a:spLocks noGrp="1"/>
          </p:cNvSpPr>
          <p:nvPr>
            <p:ph sz="quarter" idx="18"/>
          </p:nvPr>
        </p:nvSpPr>
        <p:spPr>
          <a:xfrm>
            <a:off x="7069321" y="2501206"/>
            <a:ext cx="4513079" cy="3747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6384618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09599" y="1371600"/>
            <a:ext cx="4675633" cy="990600"/>
          </a:xfrm>
        </p:spPr>
        <p:txBody>
          <a:bodyPr anchor="t">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48587C5F-6A61-4864-9518-A5514F3191A0}" type="datetime1">
              <a:rPr lang="en-US" smtClean="0"/>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0" y="2746246"/>
            <a:ext cx="4675632" cy="3502153"/>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712502" y="1371600"/>
            <a:ext cx="5869899"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255138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1371600"/>
            <a:ext cx="3425954" cy="917450"/>
          </a:xfrm>
        </p:spPr>
        <p:txBody>
          <a:bodyPr anchor="t">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B95669B-9B51-4A21-90C8-BB2E110B3FD6}" type="datetime1">
              <a:rPr lang="en-US" smtClean="0"/>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609601" y="2673096"/>
            <a:ext cx="3429000" cy="3575303"/>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425359" y="1371600"/>
            <a:ext cx="7152279"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506837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Content with Picture 1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39922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524A6D49-9F84-4D2B-BCDD-C2F0AED64BFE}" type="datetime1">
              <a:rPr lang="en-US" smtClean="0"/>
              <a:t>11/1/2026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15" name="Picture Placeholder 11">
            <a:extLst>
              <a:ext uri="{FF2B5EF4-FFF2-40B4-BE49-F238E27FC236}">
                <a16:creationId xmlns:a16="http://schemas.microsoft.com/office/drawing/2014/main" id="{95AEE073-61C4-86E8-2CDD-336E22094FD4}"/>
              </a:ext>
            </a:extLst>
          </p:cNvPr>
          <p:cNvSpPr>
            <a:spLocks noGrp="1"/>
          </p:cNvSpPr>
          <p:nvPr>
            <p:ph type="pic" sz="quarter" idx="19" hasCustomPrompt="1"/>
          </p:nvPr>
        </p:nvSpPr>
        <p:spPr>
          <a:xfrm>
            <a:off x="612647" y="2154876"/>
            <a:ext cx="8499719" cy="4093524"/>
          </a:xfrm>
          <a:custGeom>
            <a:avLst/>
            <a:gdLst>
              <a:gd name="connsiteX0" fmla="*/ 0 w 6460672"/>
              <a:gd name="connsiteY0" fmla="*/ 0 h 5029200"/>
              <a:gd name="connsiteX1" fmla="*/ 6460672 w 6460672"/>
              <a:gd name="connsiteY1" fmla="*/ 0 h 5029200"/>
              <a:gd name="connsiteX2" fmla="*/ 6460672 w 6460672"/>
              <a:gd name="connsiteY2" fmla="*/ 5029200 h 5029200"/>
              <a:gd name="connsiteX3" fmla="*/ 0 w 6460672"/>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6460672" h="5029200">
                <a:moveTo>
                  <a:pt x="0" y="0"/>
                </a:moveTo>
                <a:lnTo>
                  <a:pt x="6460672" y="0"/>
                </a:lnTo>
                <a:lnTo>
                  <a:pt x="6460672" y="5029200"/>
                </a:lnTo>
                <a:lnTo>
                  <a:pt x="0" y="5029200"/>
                </a:lnTo>
                <a:close/>
              </a:path>
            </a:pathLst>
          </a:custGeom>
          <a:blipFill dpi="0" rotWithShape="1">
            <a:blip r:embed="rId2">
              <a:alphaModFix amt="60000"/>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5" name="Content Placeholder 7">
            <a:extLst>
              <a:ext uri="{FF2B5EF4-FFF2-40B4-BE49-F238E27FC236}">
                <a16:creationId xmlns:a16="http://schemas.microsoft.com/office/drawing/2014/main" id="{15F7C753-E8D9-F006-4FC2-8BA2C55187F2}"/>
              </a:ext>
            </a:extLst>
          </p:cNvPr>
          <p:cNvSpPr>
            <a:spLocks noGrp="1"/>
          </p:cNvSpPr>
          <p:nvPr>
            <p:ph sz="quarter" idx="18"/>
          </p:nvPr>
        </p:nvSpPr>
        <p:spPr>
          <a:xfrm>
            <a:off x="9496414" y="2154876"/>
            <a:ext cx="2085986" cy="4093524"/>
          </a:xfrm>
        </p:spPr>
        <p:txBody>
          <a:bodyPr anchor="t"/>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094924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ontent with Picture 2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7" y="1371600"/>
            <a:ext cx="10969753" cy="399228"/>
          </a:xfrm>
        </p:spPr>
        <p:txBody>
          <a:bodyPr anchor="t"/>
          <a:lstStyle/>
          <a:p>
            <a:r>
              <a:rPr lang="en-US"/>
              <a:t>Click to edit Master title style</a:t>
            </a:r>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609600" y="322731"/>
            <a:ext cx="914400" cy="283464"/>
          </a:xfrm>
        </p:spPr>
        <p:txBody>
          <a:bodyPr/>
          <a:lstStyle/>
          <a:p>
            <a:fld id="{275F2D28-3585-40CA-9EB9-F9971C1AA1E0}" type="datetime1">
              <a:rPr lang="en-US" smtClean="0"/>
              <a:t>11/1/2026</a:t>
            </a:fld>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2514600" y="322731"/>
            <a:ext cx="7162800" cy="283464"/>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0668000" y="322731"/>
            <a:ext cx="914400" cy="283464"/>
          </a:xfrm>
        </p:spPr>
        <p:txBody>
          <a:bodyPr/>
          <a:lstStyle/>
          <a:p>
            <a:fld id="{AEAA3239-9EA4-4A65-A281-97F994456D9F}" type="slidenum">
              <a:rPr lang="en-US" smtClean="0"/>
              <a:t>‹#›</a:t>
            </a:fld>
            <a:endParaRPr lang="en-US" dirty="0"/>
          </a:p>
        </p:txBody>
      </p:sp>
      <p:sp>
        <p:nvSpPr>
          <p:cNvPr id="3" name="Picture Placeholder 10">
            <a:extLst>
              <a:ext uri="{FF2B5EF4-FFF2-40B4-BE49-F238E27FC236}">
                <a16:creationId xmlns:a16="http://schemas.microsoft.com/office/drawing/2014/main" id="{B8BA6868-FD5D-17A2-6CAE-853852E8704F}"/>
              </a:ext>
            </a:extLst>
          </p:cNvPr>
          <p:cNvSpPr>
            <a:spLocks noGrp="1"/>
          </p:cNvSpPr>
          <p:nvPr>
            <p:ph type="pic" sz="quarter" idx="13" hasCustomPrompt="1"/>
          </p:nvPr>
        </p:nvSpPr>
        <p:spPr>
          <a:xfrm>
            <a:off x="609599" y="2169506"/>
            <a:ext cx="10966705" cy="3292510"/>
          </a:xfrm>
          <a:blipFill dpi="0" rotWithShape="1">
            <a:blip r:embed="rId2">
              <a:alphaModFix amt="60000"/>
            </a:blip>
            <a:srcRect/>
            <a:stretch>
              <a:fillRect/>
            </a:stretch>
          </a:blipFill>
        </p:spPr>
        <p:txBody>
          <a:bodyPr/>
          <a:lstStyle>
            <a:lvl1pPr marL="0" indent="0">
              <a:buNone/>
              <a:defRPr/>
            </a:lvl1pPr>
          </a:lstStyle>
          <a:p>
            <a:r>
              <a:rPr lang="en-US" dirty="0"/>
              <a:t>   </a:t>
            </a:r>
          </a:p>
        </p:txBody>
      </p:sp>
      <p:sp>
        <p:nvSpPr>
          <p:cNvPr id="5" name="Content Placeholder 7">
            <a:extLst>
              <a:ext uri="{FF2B5EF4-FFF2-40B4-BE49-F238E27FC236}">
                <a16:creationId xmlns:a16="http://schemas.microsoft.com/office/drawing/2014/main" id="{15F7C753-E8D9-F006-4FC2-8BA2C55187F2}"/>
              </a:ext>
            </a:extLst>
          </p:cNvPr>
          <p:cNvSpPr>
            <a:spLocks noGrp="1"/>
          </p:cNvSpPr>
          <p:nvPr>
            <p:ph sz="quarter" idx="18"/>
          </p:nvPr>
        </p:nvSpPr>
        <p:spPr>
          <a:xfrm>
            <a:off x="609600" y="5846064"/>
            <a:ext cx="10972800" cy="402336"/>
          </a:xfrm>
        </p:spPr>
        <p:txBody>
          <a:bodyPr anchor="b"/>
          <a:lstStyle>
            <a:lvl1pPr>
              <a:buNone/>
              <a:defRPr/>
            </a:lvl1pPr>
            <a:lvl2pPr>
              <a:buNone/>
              <a:defRPr/>
            </a:lvl2pPr>
            <a:lvl3pPr>
              <a:buNone/>
              <a:defRPr/>
            </a:lvl3pPr>
            <a:lvl4pPr>
              <a:buNone/>
              <a:defRPr/>
            </a:lvl4pPr>
            <a:lvl5pP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741379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219199" y="5325034"/>
            <a:ext cx="9762068" cy="916369"/>
          </a:xfrm>
        </p:spPr>
        <p:txBody>
          <a:bodyPr anchor="b">
            <a:normAutofit/>
          </a:bodyPr>
          <a:lstStyle>
            <a:lvl1pPr algn="ctr">
              <a:lnSpc>
                <a:spcPct val="110000"/>
              </a:lnSpc>
              <a:defRPr sz="2400" b="1" i="0">
                <a:solidFill>
                  <a:schemeClr val="tx1"/>
                </a:solidFill>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latin typeface="+mn-lt"/>
              </a:defRPr>
            </a:lvl1pPr>
          </a:lstStyle>
          <a:p>
            <a:fld id="{E73000B7-56E6-4A26-8487-963BD31161AF}" type="datetime1">
              <a:rPr lang="en-US" smtClean="0"/>
              <a:t>11/1/2026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609600" y="914400"/>
            <a:ext cx="10972800" cy="4105835"/>
          </a:xfrm>
        </p:spPr>
        <p:txBody>
          <a:bodyPr anchor="t">
            <a:normAutofit/>
          </a:bodyPr>
          <a:lstStyle>
            <a:lvl1pPr marL="0" indent="0" algn="ctr">
              <a:lnSpc>
                <a:spcPct val="90000"/>
              </a:lnSpc>
              <a:buNone/>
              <a:defRPr sz="27500" b="0">
                <a:solidFill>
                  <a:schemeClr val="tx1"/>
                </a:solidFill>
                <a:latin typeface="+mj-lt"/>
              </a:defRPr>
            </a:lvl1pPr>
          </a:lstStyle>
          <a:p>
            <a:pPr lvl="0"/>
            <a:r>
              <a:rPr lang="en-US" dirty="0"/>
              <a:t>##%</a:t>
            </a:r>
          </a:p>
        </p:txBody>
      </p:sp>
    </p:spTree>
    <p:extLst>
      <p:ext uri="{BB962C8B-B14F-4D97-AF65-F5344CB8AC3E}">
        <p14:creationId xmlns:p14="http://schemas.microsoft.com/office/powerpoint/2010/main" val="16245453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Number Large 2">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D37F0C99-9A58-96BA-B51F-4BEDCF1AA120}"/>
              </a:ext>
            </a:extLst>
          </p:cNvPr>
          <p:cNvSpPr>
            <a:spLocks noGrp="1"/>
          </p:cNvSpPr>
          <p:nvPr>
            <p:ph type="title"/>
          </p:nvPr>
        </p:nvSpPr>
        <p:spPr>
          <a:xfrm>
            <a:off x="609601" y="5257802"/>
            <a:ext cx="10052304" cy="990598"/>
          </a:xfrm>
        </p:spPr>
        <p:txBody>
          <a:bodyPr/>
          <a:lstStyle>
            <a:lvl1pPr>
              <a:lnSpc>
                <a:spcPct val="110000"/>
              </a:lnSpc>
              <a:defRPr/>
            </a:lvl1pPr>
          </a:lstStyle>
          <a:p>
            <a:r>
              <a:rPr lang="en-US"/>
              <a:t>Click to edit Master title style</a:t>
            </a: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latin typeface="+mn-lt"/>
              </a:defRPr>
            </a:lvl1pPr>
          </a:lstStyle>
          <a:p>
            <a:fld id="{6C671BD4-4E81-464B-A994-00077AEC80C3}" type="datetime1">
              <a:rPr lang="en-US" smtClean="0"/>
              <a:t>11/1/2026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11" name="Content Placeholder 10">
            <a:extLst>
              <a:ext uri="{FF2B5EF4-FFF2-40B4-BE49-F238E27FC236}">
                <a16:creationId xmlns:a16="http://schemas.microsoft.com/office/drawing/2014/main" id="{F859DF22-2D22-B432-1B7E-1CCD6DA9C571}"/>
              </a:ext>
            </a:extLst>
          </p:cNvPr>
          <p:cNvSpPr>
            <a:spLocks noGrp="1"/>
          </p:cNvSpPr>
          <p:nvPr>
            <p:ph sz="quarter" idx="14" hasCustomPrompt="1"/>
          </p:nvPr>
        </p:nvSpPr>
        <p:spPr>
          <a:xfrm>
            <a:off x="609600" y="904875"/>
            <a:ext cx="10052050" cy="4038600"/>
          </a:xfrm>
        </p:spPr>
        <p:txBody>
          <a:bodyPr anchor="t"/>
          <a:lstStyle>
            <a:lvl1pPr>
              <a:lnSpc>
                <a:spcPct val="90000"/>
              </a:lnSpc>
              <a:buNone/>
              <a:defRPr sz="30000"/>
            </a:lvl1pPr>
          </a:lstStyle>
          <a:p>
            <a:pPr lvl="0"/>
            <a:r>
              <a:rPr lang="en-US" dirty="0"/>
              <a:t>##%</a:t>
            </a:r>
          </a:p>
        </p:txBody>
      </p:sp>
    </p:spTree>
    <p:extLst>
      <p:ext uri="{BB962C8B-B14F-4D97-AF65-F5344CB8AC3E}">
        <p14:creationId xmlns:p14="http://schemas.microsoft.com/office/powerpoint/2010/main" val="96667391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Number Large 3">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9E00404-475A-8BBB-C6CE-9106DE692A22}"/>
              </a:ext>
            </a:extLst>
          </p:cNvPr>
          <p:cNvSpPr>
            <a:spLocks noGrp="1"/>
          </p:cNvSpPr>
          <p:nvPr>
            <p:ph type="title"/>
          </p:nvPr>
        </p:nvSpPr>
        <p:spPr>
          <a:xfrm>
            <a:off x="9067800" y="3962400"/>
            <a:ext cx="2514599" cy="2285999"/>
          </a:xfrm>
        </p:spPr>
        <p:txBody>
          <a:bodyPr anchor="b"/>
          <a:lstStyle/>
          <a:p>
            <a:r>
              <a:rPr lang="en-US"/>
              <a:t>Click to edit Master title style</a:t>
            </a:r>
            <a:endParaRPr lang="en-US" dirty="0"/>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p:txBody>
          <a:bodyPr/>
          <a:lstStyle>
            <a:lvl1pPr>
              <a:defRPr>
                <a:solidFill>
                  <a:schemeClr val="tx1"/>
                </a:solidFill>
                <a:latin typeface="+mn-lt"/>
              </a:defRPr>
            </a:lvl1pPr>
          </a:lstStyle>
          <a:p>
            <a:fld id="{78216DC3-F1E3-4679-A7A7-118C827BFDD8}" type="datetime1">
              <a:rPr lang="en-US" smtClean="0"/>
              <a:t>11/1/2026</a:t>
            </a:fld>
            <a:endParaRPr lang="en-US" dirty="0"/>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8" name="Content Placeholder 10">
            <a:extLst>
              <a:ext uri="{FF2B5EF4-FFF2-40B4-BE49-F238E27FC236}">
                <a16:creationId xmlns:a16="http://schemas.microsoft.com/office/drawing/2014/main" id="{97D4B19F-6F49-D42F-E0D8-B04A37866557}"/>
              </a:ext>
            </a:extLst>
          </p:cNvPr>
          <p:cNvSpPr>
            <a:spLocks noGrp="1"/>
          </p:cNvSpPr>
          <p:nvPr>
            <p:ph sz="quarter" idx="14" hasCustomPrompt="1"/>
          </p:nvPr>
        </p:nvSpPr>
        <p:spPr>
          <a:xfrm>
            <a:off x="609600" y="904875"/>
            <a:ext cx="8077200" cy="5343524"/>
          </a:xfrm>
        </p:spPr>
        <p:txBody>
          <a:bodyPr anchor="t"/>
          <a:lstStyle>
            <a:lvl1pPr>
              <a:lnSpc>
                <a:spcPct val="90000"/>
              </a:lnSpc>
              <a:buNone/>
              <a:defRPr sz="27500"/>
            </a:lvl1pPr>
          </a:lstStyle>
          <a:p>
            <a:pPr lvl="0"/>
            <a:r>
              <a:rPr lang="en-US" dirty="0"/>
              <a:t>##%</a:t>
            </a:r>
          </a:p>
        </p:txBody>
      </p:sp>
    </p:spTree>
    <p:extLst>
      <p:ext uri="{BB962C8B-B14F-4D97-AF65-F5344CB8AC3E}">
        <p14:creationId xmlns:p14="http://schemas.microsoft.com/office/powerpoint/2010/main" val="306808799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latin typeface="+mn-lt"/>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latin typeface="+mn-lt"/>
              </a:defRPr>
            </a:lvl1pPr>
          </a:lstStyle>
          <a:p>
            <a:fld id="{2D412A9A-F88E-45C5-903F-2119D36A77A2}" type="datetime1">
              <a:rPr lang="en-US" smtClean="0"/>
              <a:t>11/1/2026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09600" y="1371600"/>
            <a:ext cx="10972800" cy="4876800"/>
          </a:xfrm>
        </p:spPr>
        <p:txBody>
          <a:bodyPr anchor="t">
            <a:normAutofit/>
          </a:bodyPr>
          <a:lstStyle>
            <a:lvl1pPr marL="0" indent="0">
              <a:lnSpc>
                <a:spcPct val="90000"/>
              </a:lnSpc>
              <a:buNone/>
              <a:defRPr sz="3200" b="1" cap="all" baseline="0">
                <a:solidFill>
                  <a:schemeClr val="tx1"/>
                </a:solidFill>
                <a:latin typeface="+mj-lt"/>
              </a:defRPr>
            </a:lvl1pPr>
            <a:lvl2pPr marL="228600" indent="0">
              <a:lnSpc>
                <a:spcPct val="90000"/>
              </a:lnSpc>
              <a:buNone/>
              <a:defRPr sz="3200" b="1" cap="all" baseline="0">
                <a:solidFill>
                  <a:schemeClr val="tx1"/>
                </a:solidFill>
                <a:latin typeface="+mj-lt"/>
              </a:defRPr>
            </a:lvl2pPr>
            <a:lvl3pPr marL="457200" indent="0">
              <a:lnSpc>
                <a:spcPct val="90000"/>
              </a:lnSpc>
              <a:buNone/>
              <a:defRPr sz="3200" b="1" cap="all" baseline="0">
                <a:solidFill>
                  <a:schemeClr val="tx1"/>
                </a:solidFill>
                <a:latin typeface="+mj-lt"/>
              </a:defRPr>
            </a:lvl3pPr>
            <a:lvl4pPr marL="685800" indent="0">
              <a:lnSpc>
                <a:spcPct val="90000"/>
              </a:lnSpc>
              <a:buNone/>
              <a:defRPr sz="3200" b="1" cap="all" baseline="0">
                <a:solidFill>
                  <a:schemeClr val="tx1"/>
                </a:solidFill>
                <a:latin typeface="+mj-lt"/>
              </a:defRPr>
            </a:lvl4pPr>
            <a:lvl5pPr marL="914400" indent="0">
              <a:lnSpc>
                <a:spcPct val="90000"/>
              </a:lnSpc>
              <a:buNone/>
              <a:defRPr sz="3200" b="1" cap="all" baseline="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183038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CC9AC46E-311C-49B6-8A0E-D2095F2328AF}" type="datetime1">
              <a:rPr lang="en-US" smtClean="0"/>
              <a:t>11/1/2026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371600"/>
            <a:ext cx="10969752" cy="4876800"/>
          </a:xfrm>
        </p:spPr>
        <p:txBody>
          <a:bodyPr anchor="t">
            <a:normAutofit/>
          </a:bodyPr>
          <a:lstStyle>
            <a:lvl1pPr marL="0" indent="0">
              <a:lnSpc>
                <a:spcPct val="90000"/>
              </a:lnSpc>
              <a:buNone/>
              <a:defRPr sz="2400" b="1" cap="all" baseline="0">
                <a:solidFill>
                  <a:schemeClr val="tx1"/>
                </a:solidFill>
                <a:latin typeface="+mj-lt"/>
              </a:defRPr>
            </a:lvl1pPr>
            <a:lvl2pPr marL="228600" indent="0">
              <a:lnSpc>
                <a:spcPct val="90000"/>
              </a:lnSpc>
              <a:buNone/>
              <a:defRPr sz="2400" b="1" cap="all" baseline="0">
                <a:solidFill>
                  <a:schemeClr val="tx1"/>
                </a:solidFill>
                <a:latin typeface="+mj-lt"/>
              </a:defRPr>
            </a:lvl2pPr>
            <a:lvl3pPr marL="457200" indent="0">
              <a:lnSpc>
                <a:spcPct val="90000"/>
              </a:lnSpc>
              <a:buNone/>
              <a:defRPr sz="2400" b="1" cap="all" baseline="0">
                <a:solidFill>
                  <a:schemeClr val="tx1"/>
                </a:solidFill>
                <a:latin typeface="+mj-lt"/>
              </a:defRPr>
            </a:lvl3pPr>
            <a:lvl4pPr marL="685800" indent="0">
              <a:lnSpc>
                <a:spcPct val="90000"/>
              </a:lnSpc>
              <a:buNone/>
              <a:defRPr sz="2400" b="1" cap="all" baseline="0">
                <a:solidFill>
                  <a:schemeClr val="tx1"/>
                </a:solidFill>
                <a:latin typeface="+mj-lt"/>
              </a:defRPr>
            </a:lvl4pPr>
            <a:lvl5pPr marL="914400" indent="0">
              <a:lnSpc>
                <a:spcPct val="90000"/>
              </a:lnSpc>
              <a:buNone/>
              <a:defRPr sz="2400" b="1" cap="all" baseline="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942070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0C4F10A1-07E0-4636-B3BE-AE66FBE8467A}" type="datetime1">
              <a:rPr lang="en-US" smtClean="0"/>
              <a:t>11/1/2026</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1371600"/>
            <a:ext cx="10969752" cy="4876800"/>
          </a:xfrm>
        </p:spPr>
        <p:txBody>
          <a:bodyPr anchor="t">
            <a:normAutofit/>
          </a:bodyPr>
          <a:lstStyle>
            <a:lvl1pPr marL="0" indent="0" algn="ctr">
              <a:lnSpc>
                <a:spcPct val="90000"/>
              </a:lnSpc>
              <a:buNone/>
              <a:defRPr sz="3600" b="1" cap="all" baseline="0">
                <a:solidFill>
                  <a:schemeClr val="tx1"/>
                </a:solidFill>
                <a:latin typeface="+mj-lt"/>
              </a:defRPr>
            </a:lvl1pPr>
            <a:lvl2pPr marL="228600" indent="0" algn="ctr">
              <a:lnSpc>
                <a:spcPct val="90000"/>
              </a:lnSpc>
              <a:buNone/>
              <a:defRPr sz="3600" b="1" cap="all" baseline="0">
                <a:solidFill>
                  <a:schemeClr val="tx1"/>
                </a:solidFill>
                <a:latin typeface="+mj-lt"/>
              </a:defRPr>
            </a:lvl2pPr>
            <a:lvl3pPr marL="457200" indent="0" algn="ctr">
              <a:lnSpc>
                <a:spcPct val="90000"/>
              </a:lnSpc>
              <a:buNone/>
              <a:defRPr sz="3600" b="1" cap="all" baseline="0">
                <a:solidFill>
                  <a:schemeClr val="tx1"/>
                </a:solidFill>
                <a:latin typeface="+mj-lt"/>
              </a:defRPr>
            </a:lvl3pPr>
            <a:lvl4pPr marL="685800" indent="0" algn="ctr">
              <a:lnSpc>
                <a:spcPct val="90000"/>
              </a:lnSpc>
              <a:buNone/>
              <a:defRPr sz="3600" b="1" cap="all" baseline="0">
                <a:solidFill>
                  <a:schemeClr val="tx1"/>
                </a:solidFill>
                <a:latin typeface="+mj-lt"/>
              </a:defRPr>
            </a:lvl4pPr>
            <a:lvl5pPr marL="914400" indent="0" algn="ctr">
              <a:lnSpc>
                <a:spcPct val="90000"/>
              </a:lnSpc>
              <a:buNone/>
              <a:defRPr sz="3600" b="1" cap="all" baseline="0">
                <a:solidFill>
                  <a:schemeClr val="tx1"/>
                </a:solidFill>
                <a:latin typeface="+mj-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2577869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609600" y="5572631"/>
            <a:ext cx="10966704" cy="640080"/>
          </a:xfrm>
        </p:spPr>
        <p:txBody>
          <a:bodyPr anchor="b">
            <a:normAutofit/>
          </a:bodyPr>
          <a:lstStyle>
            <a:lvl1pPr>
              <a:lnSpc>
                <a:spcPct val="120000"/>
              </a:lnSpc>
              <a:defRPr sz="2400"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latin typeface="+mn-lt"/>
              </a:defRPr>
            </a:lvl1pPr>
          </a:lstStyle>
          <a:p>
            <a:fld id="{567E4DBA-3642-44F7-A1E0-3D9BCA1A53C6}" type="datetime1">
              <a:rPr lang="en-US" smtClean="0"/>
              <a:t>11/1/2026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609600" y="1371600"/>
            <a:ext cx="10966704" cy="3806142"/>
          </a:xfrm>
        </p:spPr>
        <p:txBody>
          <a:bodyPr anchor="t">
            <a:normAutofit/>
          </a:bodyPr>
          <a:lstStyle>
            <a:lvl1pPr marL="164592" indent="-164592">
              <a:lnSpc>
                <a:spcPct val="100000"/>
              </a:lnSpc>
              <a:spcBef>
                <a:spcPts val="0"/>
              </a:spcBef>
              <a:buNone/>
              <a:defRPr sz="3200">
                <a:latin typeface="+mj-lt"/>
              </a:defRPr>
            </a:lvl1pPr>
          </a:lstStyle>
          <a:p>
            <a:pPr lvl="0"/>
            <a:r>
              <a:rPr lang="en-US" dirty="0"/>
              <a:t>Click to add Quote</a:t>
            </a:r>
          </a:p>
        </p:txBody>
      </p:sp>
    </p:spTree>
    <p:extLst>
      <p:ext uri="{BB962C8B-B14F-4D97-AF65-F5344CB8AC3E}">
        <p14:creationId xmlns:p14="http://schemas.microsoft.com/office/powerpoint/2010/main" val="339931356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Quot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524000" y="5561790"/>
            <a:ext cx="9137903" cy="686610"/>
          </a:xfrm>
        </p:spPr>
        <p:txBody>
          <a:bodyPr anchor="b">
            <a:normAutofit/>
          </a:bodyPr>
          <a:lstStyle>
            <a:lvl1pPr algn="r">
              <a:lnSpc>
                <a:spcPct val="120000"/>
              </a:lnSpc>
              <a:defRPr sz="2400"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solidFill>
                  <a:schemeClr val="tx1"/>
                </a:solidFill>
                <a:latin typeface="+mn-lt"/>
              </a:defRPr>
            </a:lvl1pPr>
          </a:lstStyle>
          <a:p>
            <a:fld id="{5F8CD485-684D-4C35-BDF2-D991DF8FFCA1}" type="datetime1">
              <a:rPr lang="en-US" smtClean="0"/>
              <a:t>11/1/2026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tx1"/>
                </a:solidFill>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tx1"/>
                </a:solidFill>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524000" y="1371600"/>
            <a:ext cx="9144000" cy="3806142"/>
          </a:xfrm>
        </p:spPr>
        <p:txBody>
          <a:bodyPr anchor="ctr">
            <a:normAutofit/>
          </a:bodyPr>
          <a:lstStyle>
            <a:lvl1pPr marL="164592" indent="-164592">
              <a:lnSpc>
                <a:spcPct val="100000"/>
              </a:lnSpc>
              <a:spcBef>
                <a:spcPts val="0"/>
              </a:spcBef>
              <a:buNone/>
              <a:defRPr sz="3200">
                <a:solidFill>
                  <a:schemeClr val="tx1"/>
                </a:solidFill>
                <a:latin typeface="+mj-lt"/>
              </a:defRPr>
            </a:lvl1pPr>
          </a:lstStyle>
          <a:p>
            <a:pPr lvl="0"/>
            <a:r>
              <a:rPr lang="en-US" dirty="0"/>
              <a:t>Click to add Quote</a:t>
            </a:r>
          </a:p>
        </p:txBody>
      </p:sp>
    </p:spTree>
    <p:extLst>
      <p:ext uri="{BB962C8B-B14F-4D97-AF65-F5344CB8AC3E}">
        <p14:creationId xmlns:p14="http://schemas.microsoft.com/office/powerpoint/2010/main" val="121157541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4707468" y="5561790"/>
            <a:ext cx="5954436" cy="686610"/>
          </a:xfrm>
        </p:spPr>
        <p:txBody>
          <a:bodyPr anchor="b">
            <a:normAutofit/>
          </a:bodyPr>
          <a:lstStyle>
            <a:lvl1pPr algn="r">
              <a:lnSpc>
                <a:spcPct val="120000"/>
              </a:lnSpc>
              <a:defRPr sz="2000" b="1" spc="0">
                <a:solidFill>
                  <a:schemeClr val="tx1"/>
                </a:solidFill>
                <a:latin typeface="+mn-lt"/>
              </a:defRPr>
            </a:lvl1pPr>
          </a:lstStyle>
          <a:p>
            <a:r>
              <a:rPr lang="en-US" dirty="0"/>
              <a:t>Quote Author</a:t>
            </a: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p:txBody>
          <a:bodyPr/>
          <a:lstStyle>
            <a:lvl1pPr>
              <a:defRPr>
                <a:latin typeface="+mn-lt"/>
              </a:defRPr>
            </a:lvl1pPr>
          </a:lstStyle>
          <a:p>
            <a:fld id="{3CE2A531-A855-4FC2-83C9-7F8A2FC0A7A9}" type="datetime1">
              <a:rPr lang="en-US" smtClean="0"/>
              <a:t>11/1/2026</a:t>
            </a:fld>
            <a:endParaRPr lang="en-US" dirty="0"/>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latin typeface="+mn-lt"/>
              </a:defRPr>
            </a:lvl1pPr>
          </a:lstStyle>
          <a:p>
            <a:r>
              <a:rPr lang="en-US"/>
              <a:t>Sample Footer Text</a:t>
            </a:r>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latin typeface="+mn-lt"/>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524000" y="1388534"/>
            <a:ext cx="9137904" cy="3789208"/>
          </a:xfrm>
        </p:spPr>
        <p:txBody>
          <a:bodyPr anchor="t">
            <a:normAutofit/>
          </a:bodyPr>
          <a:lstStyle>
            <a:lvl1pPr marL="164592" indent="-164592">
              <a:lnSpc>
                <a:spcPct val="110000"/>
              </a:lnSpc>
              <a:spcBef>
                <a:spcPts val="0"/>
              </a:spcBef>
              <a:buNone/>
              <a:defRPr sz="3200" b="1" i="0" cap="all" baseline="0">
                <a:latin typeface="+mj-lt"/>
              </a:defRPr>
            </a:lvl1pPr>
          </a:lstStyle>
          <a:p>
            <a:pPr lvl="0"/>
            <a:r>
              <a:rPr lang="en-US" dirty="0"/>
              <a:t>Click to add Quote</a:t>
            </a:r>
          </a:p>
        </p:txBody>
      </p:sp>
    </p:spTree>
    <p:extLst>
      <p:ext uri="{BB962C8B-B14F-4D97-AF65-F5344CB8AC3E}">
        <p14:creationId xmlns:p14="http://schemas.microsoft.com/office/powerpoint/2010/main" val="15932527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0168559-22AF-9500-1ED0-9B034424FC6E}"/>
              </a:ext>
            </a:extLst>
          </p:cNvPr>
          <p:cNvSpPr>
            <a:spLocks noGrp="1"/>
          </p:cNvSpPr>
          <p:nvPr>
            <p:ph type="title"/>
          </p:nvPr>
        </p:nvSpPr>
        <p:spPr>
          <a:xfrm>
            <a:off x="612648" y="1371600"/>
            <a:ext cx="10969752" cy="745558"/>
          </a:xfrm>
        </p:spPr>
        <p:txBody>
          <a:bodyPr anchor="t"/>
          <a:lstStyle/>
          <a:p>
            <a:r>
              <a:rPr lang="en-US"/>
              <a:t>Click to edit Master title style</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F101B9D-4D4C-40F1-8133-7CADC817E0C1}" type="datetime1">
              <a:rPr lang="en-US" smtClean="0"/>
              <a:t>11/1/2026</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2517648" y="322731"/>
            <a:ext cx="7150608" cy="286869"/>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609600" y="2501207"/>
            <a:ext cx="5289973" cy="37471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286331" y="2501206"/>
            <a:ext cx="5289973" cy="3747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296825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380CBD81-BF35-3FFE-84F1-E86AACCAD69D}"/>
              </a:ext>
            </a:extLst>
          </p:cNvPr>
          <p:cNvSpPr>
            <a:spLocks noGrp="1"/>
          </p:cNvSpPr>
          <p:nvPr>
            <p:ph type="title"/>
          </p:nvPr>
        </p:nvSpPr>
        <p:spPr>
          <a:xfrm>
            <a:off x="609600" y="1371600"/>
            <a:ext cx="10745788" cy="745558"/>
          </a:xfrm>
        </p:spPr>
        <p:txBody>
          <a:bodyPr anchor="t"/>
          <a:lstStyle/>
          <a:p>
            <a:r>
              <a:rPr lang="en-US"/>
              <a:t>Click to edit Master title style</a:t>
            </a:r>
            <a:endParaRPr lang="en-US" dirty="0"/>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F5FF4366-C1D4-4687-A56C-18AD97870CFF}" type="datetime1">
              <a:rPr lang="en-US" smtClean="0"/>
              <a:t>11/1/2026</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609600" y="2255322"/>
            <a:ext cx="5289972" cy="554724"/>
          </a:xfr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609600" y="2948211"/>
            <a:ext cx="5289972" cy="33001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330" y="2255322"/>
            <a:ext cx="5289974" cy="554724"/>
          </a:xfrm>
        </p:spPr>
        <p:txBody>
          <a:bodyPr anchor="t">
            <a:normAutofit/>
          </a:bodyPr>
          <a:lstStyle>
            <a:lvl1pPr marL="0" indent="0">
              <a:lnSpc>
                <a:spcPct val="90000"/>
              </a:lnSpc>
              <a:buNone/>
              <a:defRPr sz="16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279832" y="2948211"/>
            <a:ext cx="5302568" cy="33001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4071332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612648" y="1371600"/>
            <a:ext cx="10963656" cy="745558"/>
          </a:xfrm>
        </p:spPr>
        <p:txBody>
          <a:bodyPr anchor="t"/>
          <a:lstStyle/>
          <a:p>
            <a:r>
              <a:rPr lang="en-US"/>
              <a:t>Click to edit Master title style</a:t>
            </a:r>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p>
            <a:fld id="{F5260159-51DF-49CB-B647-76DC93F9005D}" type="datetime1">
              <a:rPr lang="en-US" smtClean="0"/>
              <a:t>11/1/2026</a:t>
            </a:fld>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174419428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p>
            <a:fld id="{D90B478A-2183-4725-BFFE-F5022B99B7BE}" type="datetime1">
              <a:rPr lang="en-US" smtClean="0"/>
              <a:t>11/1/2026</a:t>
            </a:fld>
            <a:endParaRPr lang="en-US" dirty="0"/>
          </a:p>
        </p:txBody>
      </p:sp>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r>
              <a:rPr lang="en-US" dirty="0"/>
              <a:t>Sample Footer Text</a:t>
            </a:r>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AEAA3239-9EA4-4A65-A281-97F994456D9F}" type="slidenum">
              <a:rPr lang="en-US" smtClean="0"/>
              <a:t>‹#›</a:t>
            </a:fld>
            <a:endParaRPr lang="en-US" dirty="0"/>
          </a:p>
        </p:txBody>
      </p:sp>
    </p:spTree>
    <p:extLst>
      <p:ext uri="{BB962C8B-B14F-4D97-AF65-F5344CB8AC3E}">
        <p14:creationId xmlns:p14="http://schemas.microsoft.com/office/powerpoint/2010/main" val="34286360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612647" y="1371600"/>
            <a:ext cx="3801195" cy="1219200"/>
          </a:xfrm>
        </p:spPr>
        <p:txBody>
          <a:bodyPr anchor="t">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p:txBody>
          <a:bodyPr/>
          <a:lstStyle/>
          <a:p>
            <a:fld id="{D9407116-79D5-4961-A943-953BCFEA97DD}" type="datetime1">
              <a:rPr lang="en-US" smtClean="0"/>
              <a:t>11/1/2026</a:t>
            </a:fld>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612647" y="2974848"/>
            <a:ext cx="3801195" cy="3273552"/>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4800600" y="1371600"/>
            <a:ext cx="6774366" cy="487680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476388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612648" y="1371600"/>
            <a:ext cx="3595634" cy="3124200"/>
          </a:xfrm>
        </p:spPr>
        <p:txBody>
          <a:bodyPr anchor="b">
            <a:normAutofit/>
          </a:bodyPr>
          <a:lstStyle>
            <a:lvl1pPr>
              <a:defRPr sz="2400"/>
            </a:lvl1pPr>
          </a:lstStyle>
          <a:p>
            <a:r>
              <a:rPr lang="en-US"/>
              <a:t>Click to edit Master title style</a:t>
            </a:r>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DF55BE2D-D64B-4B05-B6D8-FA0500749FF9}" type="datetime1">
              <a:rPr lang="en-US" smtClean="0"/>
              <a:t>11/1/2026</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AEAA3239-9EA4-4A65-A281-97F994456D9F}" type="slidenum">
              <a:rPr lang="en-US" smtClean="0"/>
              <a:t>‹#›</a:t>
            </a:fld>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612648" y="4800600"/>
            <a:ext cx="3595634" cy="1460174"/>
          </a:xfrm>
        </p:spPr>
        <p:txBody>
          <a:bodyPr anchor="b"/>
          <a:lstStyle>
            <a:lvl1pPr marL="0" indent="0">
              <a:spcBef>
                <a:spcPts val="0"/>
              </a:spcBef>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4584991" y="1371600"/>
            <a:ext cx="6997410" cy="4876800"/>
          </a:xfrm>
          <a:blipFill dpi="0" rotWithShape="1">
            <a:blip r:embed="rId2">
              <a:alphaModFix amt="60000"/>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Tree>
    <p:extLst>
      <p:ext uri="{BB962C8B-B14F-4D97-AF65-F5344CB8AC3E}">
        <p14:creationId xmlns:p14="http://schemas.microsoft.com/office/powerpoint/2010/main" val="342315260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8" y="1371600"/>
            <a:ext cx="10972800" cy="1865376"/>
          </a:xfrm>
        </p:spPr>
        <p:txBody>
          <a:bodyPr anchor="b">
            <a:normAutofit/>
          </a:bodyPr>
          <a:lstStyle>
            <a:lvl1pPr>
              <a:defRPr sz="3200">
                <a:solidFill>
                  <a:schemeClr val="tx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7ABD5A60-72B7-4332-B4B3-40B2CC6142CE}" type="datetime1">
              <a:rPr lang="en-US" smtClean="0"/>
              <a:t>11/1/2026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Sample Footer Text</a:t>
            </a:r>
            <a:endParaRPr lang="en-US" dirty="0">
              <a:solidFill>
                <a:schemeClr val="tx1"/>
              </a:solidFill>
            </a:endParaRP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612775" y="3621024"/>
            <a:ext cx="10972800" cy="2627376"/>
          </a:xfrm>
        </p:spPr>
        <p:txBody>
          <a:bodyPr/>
          <a:lstStyle>
            <a:lvl1pPr marL="0" indent="0">
              <a:buNone/>
              <a:defRPr>
                <a:solidFill>
                  <a:schemeClr val="tx1"/>
                </a:solidFill>
              </a:defRPr>
            </a:lvl1pPr>
            <a:lvl2pPr marL="228600" indent="0">
              <a:buNone/>
              <a:defRPr>
                <a:solidFill>
                  <a:schemeClr val="tx1"/>
                </a:solidFill>
              </a:defRPr>
            </a:lvl2pPr>
            <a:lvl3pPr marL="457200" indent="0">
              <a:buNone/>
              <a:defRPr>
                <a:solidFill>
                  <a:schemeClr val="tx1"/>
                </a:solidFill>
              </a:defRPr>
            </a:lvl3pPr>
            <a:lvl4pPr marL="685800" indent="0">
              <a:buNone/>
              <a:defRPr>
                <a:solidFill>
                  <a:schemeClr val="tx1"/>
                </a:solidFill>
              </a:defRPr>
            </a:lvl4pPr>
            <a:lvl5pPr marL="914400" indent="0">
              <a:buNone/>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13594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612647" y="1627318"/>
            <a:ext cx="8430767" cy="1842020"/>
          </a:xfrm>
        </p:spPr>
        <p:txBody>
          <a:bodyPr anchor="t">
            <a:noAutofit/>
          </a:bodyPr>
          <a:lstStyle>
            <a:lvl1pPr>
              <a:defRPr sz="3200">
                <a:solidFill>
                  <a:schemeClr val="tx1"/>
                </a:solidFill>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7DE2B004-0AA0-4203-BDB3-16A698CB99F9}" type="datetime1">
              <a:rPr lang="en-US" smtClean="0"/>
              <a:t>11/1/2026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dirty="0"/>
              <a:t>Sample Footer Text</a:t>
            </a:r>
            <a:endParaRPr lang="en-US" dirty="0">
              <a:solidFill>
                <a:schemeClr val="tx1"/>
              </a:solidFill>
            </a:endParaRP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612775" y="3870748"/>
            <a:ext cx="8430639" cy="1608008"/>
          </a:xfrm>
        </p:spPr>
        <p:txBody>
          <a:bodyPr>
            <a:normAutofit/>
          </a:bodyPr>
          <a:lstStyle>
            <a:lvl1pPr marL="0" indent="0">
              <a:buNone/>
              <a:defRPr sz="1400">
                <a:solidFill>
                  <a:schemeClr val="tx1"/>
                </a:solidFill>
              </a:defRPr>
            </a:lvl1pPr>
            <a:lvl2pPr marL="228600" indent="0">
              <a:buNone/>
              <a:defRPr sz="1400">
                <a:solidFill>
                  <a:schemeClr val="tx1"/>
                </a:solidFill>
              </a:defRPr>
            </a:lvl2pPr>
            <a:lvl3pPr marL="457200" indent="0">
              <a:buNone/>
              <a:defRPr sz="1400">
                <a:solidFill>
                  <a:schemeClr val="tx1"/>
                </a:solidFill>
              </a:defRPr>
            </a:lvl3pPr>
            <a:lvl4pPr marL="685800" indent="0">
              <a:buNone/>
              <a:defRPr sz="1400">
                <a:solidFill>
                  <a:schemeClr val="tx1"/>
                </a:solidFill>
              </a:defRPr>
            </a:lvl4pPr>
            <a:lvl5pPr marL="914400" indent="0">
              <a:buNone/>
              <a:defRPr sz="1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03003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47" Type="http://schemas.openxmlformats.org/officeDocument/2006/relationships/slideLayout" Target="../slideLayouts/slideLayout58.xml"/><Relationship Id="rId50" Type="http://schemas.openxmlformats.org/officeDocument/2006/relationships/slideLayout" Target="../slideLayouts/slideLayout61.xml"/><Relationship Id="rId55" Type="http://schemas.openxmlformats.org/officeDocument/2006/relationships/slideLayout" Target="../slideLayouts/slideLayout66.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 Id="rId46" Type="http://schemas.openxmlformats.org/officeDocument/2006/relationships/slideLayout" Target="../slideLayouts/slideLayout57.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41" Type="http://schemas.openxmlformats.org/officeDocument/2006/relationships/slideLayout" Target="../slideLayouts/slideLayout52.xml"/><Relationship Id="rId54" Type="http://schemas.openxmlformats.org/officeDocument/2006/relationships/slideLayout" Target="../slideLayouts/slideLayout65.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45" Type="http://schemas.openxmlformats.org/officeDocument/2006/relationships/slideLayout" Target="../slideLayouts/slideLayout56.xml"/><Relationship Id="rId53" Type="http://schemas.openxmlformats.org/officeDocument/2006/relationships/slideLayout" Target="../slideLayouts/slideLayout64.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49" Type="http://schemas.openxmlformats.org/officeDocument/2006/relationships/slideLayout" Target="../slideLayouts/slideLayout60.xml"/><Relationship Id="rId57" Type="http://schemas.openxmlformats.org/officeDocument/2006/relationships/theme" Target="../theme/theme2.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4" Type="http://schemas.openxmlformats.org/officeDocument/2006/relationships/slideLayout" Target="../slideLayouts/slideLayout55.xml"/><Relationship Id="rId52" Type="http://schemas.openxmlformats.org/officeDocument/2006/relationships/slideLayout" Target="../slideLayouts/slideLayout63.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slideLayout" Target="../slideLayouts/slideLayout54.xml"/><Relationship Id="rId48" Type="http://schemas.openxmlformats.org/officeDocument/2006/relationships/slideLayout" Target="../slideLayouts/slideLayout59.xml"/><Relationship Id="rId56" Type="http://schemas.openxmlformats.org/officeDocument/2006/relationships/slideLayout" Target="../slideLayouts/slideLayout67.xml"/><Relationship Id="rId8" Type="http://schemas.openxmlformats.org/officeDocument/2006/relationships/slideLayout" Target="../slideLayouts/slideLayout19.xml"/><Relationship Id="rId51" Type="http://schemas.openxmlformats.org/officeDocument/2006/relationships/slideLayout" Target="../slideLayouts/slideLayout62.xml"/><Relationship Id="rId3"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A1489B-79E5-22BE-5DD3-FA5567DD6F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86D7DC10-0763-0E2C-0FAA-36BE17716D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2B26003-156B-3321-6C05-C1B1E7B96D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E027891-43D1-4C1A-903C-1A7B1374786D}" type="datetimeFigureOut">
              <a:rPr lang="en-AU" smtClean="0"/>
              <a:t>1/11/2026</a:t>
            </a:fld>
            <a:endParaRPr lang="en-AU"/>
          </a:p>
        </p:txBody>
      </p:sp>
      <p:sp>
        <p:nvSpPr>
          <p:cNvPr id="5" name="Footer Placeholder 4">
            <a:extLst>
              <a:ext uri="{FF2B5EF4-FFF2-40B4-BE49-F238E27FC236}">
                <a16:creationId xmlns:a16="http://schemas.microsoft.com/office/drawing/2014/main" id="{DC1BEAF3-C782-41F1-038E-EEA536B42A2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16240896-610F-98D6-510C-2042A1B0BFF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DD38FA7-132F-4965-9C21-5C5782E821EA}" type="slidenum">
              <a:rPr lang="en-AU" smtClean="0"/>
              <a:t>‹#›</a:t>
            </a:fld>
            <a:endParaRPr lang="en-AU"/>
          </a:p>
        </p:txBody>
      </p:sp>
    </p:spTree>
    <p:extLst>
      <p:ext uri="{BB962C8B-B14F-4D97-AF65-F5344CB8AC3E}">
        <p14:creationId xmlns:p14="http://schemas.microsoft.com/office/powerpoint/2010/main" val="24834071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609600" y="1381760"/>
            <a:ext cx="10972799" cy="7354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609600" y="2501206"/>
            <a:ext cx="10966703" cy="3722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609600" y="322731"/>
            <a:ext cx="914400" cy="286869"/>
          </a:xfrm>
          <a:prstGeom prst="rect">
            <a:avLst/>
          </a:prstGeom>
        </p:spPr>
        <p:txBody>
          <a:bodyPr vert="horz" lIns="91440" tIns="45720" rIns="91440" bIns="45720" rtlCol="0" anchor="ctr"/>
          <a:lstStyle>
            <a:lvl1pPr algn="l" rtl="0">
              <a:defRPr sz="1000" b="0" i="0" cap="all" baseline="0">
                <a:solidFill>
                  <a:schemeClr val="tx1"/>
                </a:solidFill>
                <a:latin typeface="+mn-lt"/>
              </a:defRPr>
            </a:lvl1pPr>
          </a:lstStyle>
          <a:p>
            <a:fld id="{135AEAE7-3C36-4273-AC18-E54349BDD515}" type="datetime1">
              <a:rPr lang="en-US" smtClean="0"/>
              <a:t>11/1/2026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2517648" y="322731"/>
            <a:ext cx="7150608" cy="286869"/>
          </a:xfrm>
          <a:prstGeom prst="rect">
            <a:avLst/>
          </a:prstGeom>
        </p:spPr>
        <p:txBody>
          <a:bodyPr vert="horz" lIns="91440" tIns="45720" rIns="91440" bIns="45720" rtlCol="0" anchor="ctr"/>
          <a:lstStyle>
            <a:lvl1pPr algn="ctr" rtl="0">
              <a:defRPr sz="1000" b="0" i="0" cap="all" baseline="0">
                <a:solidFill>
                  <a:schemeClr val="tx1"/>
                </a:solidFill>
                <a:latin typeface="+mn-lt"/>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0661904" y="322731"/>
            <a:ext cx="914400" cy="286869"/>
          </a:xfrm>
          <a:prstGeom prst="rect">
            <a:avLst/>
          </a:prstGeom>
        </p:spPr>
        <p:txBody>
          <a:bodyPr vert="horz" lIns="91440" tIns="45720" rIns="91440" bIns="45720" rtlCol="0" anchor="ctr"/>
          <a:lstStyle>
            <a:lvl1pPr algn="r" rtl="0">
              <a:defRPr sz="1000" b="0" i="0" cap="all" baseline="0">
                <a:solidFill>
                  <a:schemeClr val="tx1"/>
                </a:solidFill>
                <a:latin typeface="+mn-lt"/>
              </a:defRPr>
            </a:lvl1pPr>
          </a:lstStyle>
          <a:p>
            <a:fld id="{AEAA3239-9EA4-4A65-A281-97F994456D9F}" type="slidenum">
              <a:rPr lang="en-US" smtClean="0"/>
              <a:pPr/>
              <a:t>‹#›</a:t>
            </a:fld>
            <a:endParaRPr lang="en-US" dirty="0"/>
          </a:p>
        </p:txBody>
      </p:sp>
    </p:spTree>
    <p:extLst>
      <p:ext uri="{BB962C8B-B14F-4D97-AF65-F5344CB8AC3E}">
        <p14:creationId xmlns:p14="http://schemas.microsoft.com/office/powerpoint/2010/main" val="840927068"/>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Lst>
  <p:hf sldNum="0" hdr="0" ftr="0" dt="0"/>
  <p:txStyles>
    <p:titleStyle>
      <a:lvl1pPr algn="l" defTabSz="914400" rtl="0" eaLnBrk="1" latinLnBrk="0" hangingPunct="1">
        <a:lnSpc>
          <a:spcPct val="80000"/>
        </a:lnSpc>
        <a:spcBef>
          <a:spcPct val="0"/>
        </a:spcBef>
        <a:buNone/>
        <a:defRPr sz="2400" b="1" i="0" kern="1200" cap="all" spc="0"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b="0" i="0" kern="1200" cap="none" baseline="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b="0" i="0" kern="1200" cap="none"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3" orient="horz" pos="2160">
          <p15:clr>
            <a:srgbClr val="F26B43"/>
          </p15:clr>
        </p15:guide>
        <p15:guide id="24" pos="3840">
          <p15:clr>
            <a:srgbClr val="F26B43"/>
          </p15:clr>
        </p15:guide>
        <p15:guide id="25" pos="7296">
          <p15:clr>
            <a:srgbClr val="F26B43"/>
          </p15:clr>
        </p15:guide>
        <p15:guide id="26" pos="384">
          <p15:clr>
            <a:srgbClr val="F26B43"/>
          </p15:clr>
        </p15:guide>
        <p15:guide id="27" orient="horz" pos="192">
          <p15:clr>
            <a:srgbClr val="F26B43"/>
          </p15:clr>
        </p15:guide>
        <p15:guide id="28" orient="horz" pos="3936">
          <p15:clr>
            <a:srgbClr val="F26B43"/>
          </p15:clr>
        </p15:guide>
        <p15:guide id="29" orient="horz" pos="384">
          <p15:clr>
            <a:srgbClr val="F26B43"/>
          </p15:clr>
        </p15:guide>
        <p15:guide id="30" orient="horz" pos="4128">
          <p15:clr>
            <a:srgbClr val="F26B43"/>
          </p15:clr>
        </p15:guide>
        <p15:guide id="31" orient="horz" pos="864">
          <p15:clr>
            <a:srgbClr val="F26B43"/>
          </p15:clr>
        </p15:guide>
        <p15:guide id="32" pos="6720">
          <p15:clr>
            <a:srgbClr val="F26B43"/>
          </p15:clr>
        </p15:guide>
        <p15:guide id="33" pos="6096">
          <p15:clr>
            <a:srgbClr val="F26B43"/>
          </p15:clr>
        </p15:guide>
        <p15:guide id="34" pos="960">
          <p15:clr>
            <a:srgbClr val="F26B43"/>
          </p15:clr>
        </p15:guide>
        <p15:guide id="35" pos="158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1DC7EAFD-A6EB-7303-9582-6E47EB233A51}"/>
              </a:ext>
            </a:extLst>
          </p:cNvPr>
          <p:cNvPicPr>
            <a:picLocks noChangeAspect="1"/>
          </p:cNvPicPr>
          <p:nvPr/>
        </p:nvPicPr>
        <p:blipFill>
          <a:blip r:embed="rId2">
            <a:alphaModFix amt="50000"/>
            <a:extLst>
              <a:ext uri="{28A0092B-C50C-407E-A947-70E740481C1C}">
                <a14:useLocalDpi xmlns:a14="http://schemas.microsoft.com/office/drawing/2010/main" val="0"/>
              </a:ext>
            </a:extLst>
          </a:blip>
          <a:srcRect t="15413"/>
          <a:stretch>
            <a:fillRect/>
          </a:stretch>
        </p:blipFill>
        <p:spPr>
          <a:xfrm>
            <a:off x="0" y="1"/>
            <a:ext cx="12191980" cy="6857999"/>
          </a:xfrm>
          <a:prstGeom prst="rect">
            <a:avLst/>
          </a:prstGeom>
        </p:spPr>
      </p:pic>
      <p:sp>
        <p:nvSpPr>
          <p:cNvPr id="2" name="Title 1">
            <a:extLst>
              <a:ext uri="{FF2B5EF4-FFF2-40B4-BE49-F238E27FC236}">
                <a16:creationId xmlns:a16="http://schemas.microsoft.com/office/drawing/2014/main" id="{9E530724-45C5-3586-1181-55A97C72CF16}"/>
              </a:ext>
            </a:extLst>
          </p:cNvPr>
          <p:cNvSpPr>
            <a:spLocks noGrp="1"/>
          </p:cNvSpPr>
          <p:nvPr>
            <p:ph type="ctrTitle"/>
          </p:nvPr>
        </p:nvSpPr>
        <p:spPr>
          <a:xfrm>
            <a:off x="4495780" y="5545662"/>
            <a:ext cx="7696220" cy="1312337"/>
          </a:xfrm>
        </p:spPr>
        <p:txBody>
          <a:bodyPr>
            <a:normAutofit/>
          </a:bodyPr>
          <a:lstStyle/>
          <a:p>
            <a:r>
              <a:rPr lang="en-US">
                <a:solidFill>
                  <a:srgbClr val="FFFFFF"/>
                </a:solidFill>
              </a:rPr>
              <a:t>Chapter  9&amp;10</a:t>
            </a:r>
            <a:endParaRPr lang="en-AU">
              <a:solidFill>
                <a:srgbClr val="FFFFFF"/>
              </a:solidFill>
            </a:endParaRPr>
          </a:p>
        </p:txBody>
      </p:sp>
    </p:spTree>
    <p:extLst>
      <p:ext uri="{BB962C8B-B14F-4D97-AF65-F5344CB8AC3E}">
        <p14:creationId xmlns:p14="http://schemas.microsoft.com/office/powerpoint/2010/main" val="273002231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956F1-4246-EF8A-1E53-16CB777898C1}"/>
              </a:ext>
            </a:extLst>
          </p:cNvPr>
          <p:cNvSpPr>
            <a:spLocks noGrp="1"/>
          </p:cNvSpPr>
          <p:nvPr>
            <p:ph type="title"/>
          </p:nvPr>
        </p:nvSpPr>
        <p:spPr>
          <a:xfrm>
            <a:off x="594360" y="151765"/>
            <a:ext cx="10759440" cy="817499"/>
          </a:xfrm>
        </p:spPr>
        <p:txBody>
          <a:bodyPr>
            <a:normAutofit/>
          </a:bodyPr>
          <a:lstStyle/>
          <a:p>
            <a:r>
              <a:rPr lang="en-AU" sz="3500">
                <a:solidFill>
                  <a:schemeClr val="bg1"/>
                </a:solidFill>
              </a:rPr>
              <a:t>Romans 9</a:t>
            </a:r>
          </a:p>
        </p:txBody>
      </p:sp>
      <p:sp>
        <p:nvSpPr>
          <p:cNvPr id="3" name="Content Placeholder 2">
            <a:extLst>
              <a:ext uri="{FF2B5EF4-FFF2-40B4-BE49-F238E27FC236}">
                <a16:creationId xmlns:a16="http://schemas.microsoft.com/office/drawing/2014/main" id="{EB67B919-914B-D8C5-F28D-F67D8D4447ED}"/>
              </a:ext>
            </a:extLst>
          </p:cNvPr>
          <p:cNvSpPr>
            <a:spLocks noGrp="1"/>
          </p:cNvSpPr>
          <p:nvPr>
            <p:ph idx="1"/>
          </p:nvPr>
        </p:nvSpPr>
        <p:spPr>
          <a:xfrm>
            <a:off x="237744" y="722376"/>
            <a:ext cx="11750040" cy="6062472"/>
          </a:xfrm>
        </p:spPr>
        <p:txBody>
          <a:bodyPr>
            <a:normAutofit/>
          </a:bodyPr>
          <a:lstStyle/>
          <a:p>
            <a:pPr marL="0" indent="0">
              <a:buNone/>
            </a:pPr>
            <a:r>
              <a:rPr lang="en-US" sz="3200">
                <a:solidFill>
                  <a:schemeClr val="bg1"/>
                </a:solidFill>
              </a:rPr>
              <a:t>I’m speaking the truth in the Messiah, I’m not lying. I call my conscience as witness, in the holy spirit, 2 that I have great sorrow and endless pain in my heart. 3 Left to my own self, I am half inclined to pray that I would be accursed, cut off from the Messiah, on behalf of my own family, my own flesh-and-blood relatives. 4 They are Israelites: the sonship, the glory, the covenants, the giving of the law, the worship and the promises all belong to them. 5 The patriarchs are their ancestors; and it is from them, according to the flesh, that the Messiah has come—who is God over all, blessed forever, Amen!</a:t>
            </a:r>
          </a:p>
          <a:p>
            <a:endParaRPr lang="en-AU">
              <a:solidFill>
                <a:schemeClr val="bg1"/>
              </a:solidFill>
            </a:endParaRPr>
          </a:p>
        </p:txBody>
      </p:sp>
    </p:spTree>
    <p:extLst>
      <p:ext uri="{BB962C8B-B14F-4D97-AF65-F5344CB8AC3E}">
        <p14:creationId xmlns:p14="http://schemas.microsoft.com/office/powerpoint/2010/main" val="2225581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4BECF-511B-A774-6351-46C96E9A5A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321DDC-2487-9B53-AE6B-878761F4580C}"/>
              </a:ext>
            </a:extLst>
          </p:cNvPr>
          <p:cNvSpPr>
            <a:spLocks noGrp="1"/>
          </p:cNvSpPr>
          <p:nvPr>
            <p:ph type="title"/>
          </p:nvPr>
        </p:nvSpPr>
        <p:spPr>
          <a:xfrm>
            <a:off x="594360" y="151765"/>
            <a:ext cx="10759440" cy="817499"/>
          </a:xfrm>
        </p:spPr>
        <p:txBody>
          <a:bodyPr>
            <a:normAutofit/>
          </a:bodyPr>
          <a:lstStyle/>
          <a:p>
            <a:r>
              <a:rPr lang="en-AU" sz="3500">
                <a:solidFill>
                  <a:schemeClr val="bg1"/>
                </a:solidFill>
              </a:rPr>
              <a:t>Romans 9</a:t>
            </a:r>
          </a:p>
        </p:txBody>
      </p:sp>
      <p:sp>
        <p:nvSpPr>
          <p:cNvPr id="3" name="Content Placeholder 2">
            <a:extLst>
              <a:ext uri="{FF2B5EF4-FFF2-40B4-BE49-F238E27FC236}">
                <a16:creationId xmlns:a16="http://schemas.microsoft.com/office/drawing/2014/main" id="{D89148E2-FEFA-F1FB-26FC-CE6AE541B958}"/>
              </a:ext>
            </a:extLst>
          </p:cNvPr>
          <p:cNvSpPr>
            <a:spLocks noGrp="1"/>
          </p:cNvSpPr>
          <p:nvPr>
            <p:ph idx="1"/>
          </p:nvPr>
        </p:nvSpPr>
        <p:spPr>
          <a:xfrm>
            <a:off x="237744" y="722376"/>
            <a:ext cx="11750040" cy="6062472"/>
          </a:xfrm>
        </p:spPr>
        <p:txBody>
          <a:bodyPr>
            <a:normAutofit/>
          </a:bodyPr>
          <a:lstStyle/>
          <a:p>
            <a:pPr marL="0" indent="0">
              <a:buNone/>
            </a:pPr>
            <a:r>
              <a:rPr lang="en-US" sz="3200">
                <a:solidFill>
                  <a:schemeClr val="bg1"/>
                </a:solidFill>
              </a:rPr>
              <a:t>6 But it can’t be the case that God’s word has failed! Not all who are from Israel, you see, are in fact Israel. 7 Nor is it the case that all the children count as “seed of Abraham.” No: “in Isaac shall your seed be named.” 8 That means that it isn’t the flesh-and-blood children who are God’s children; rather, it is the children of the promise who will be calculated as “seed.” 9 This was what the promise said, you see: “Around this time I shall return, and Sarah shall have a son.”</a:t>
            </a:r>
            <a:endParaRPr lang="en-AU" sz="3200">
              <a:solidFill>
                <a:schemeClr val="bg1"/>
              </a:solidFill>
            </a:endParaRPr>
          </a:p>
        </p:txBody>
      </p:sp>
    </p:spTree>
    <p:extLst>
      <p:ext uri="{BB962C8B-B14F-4D97-AF65-F5344CB8AC3E}">
        <p14:creationId xmlns:p14="http://schemas.microsoft.com/office/powerpoint/2010/main" val="3524948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DF6E9-C636-7C20-4F9B-9F57CE5E66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0079C9-CA79-C963-0D2B-90257ECF5121}"/>
              </a:ext>
            </a:extLst>
          </p:cNvPr>
          <p:cNvSpPr>
            <a:spLocks noGrp="1"/>
          </p:cNvSpPr>
          <p:nvPr>
            <p:ph type="title"/>
          </p:nvPr>
        </p:nvSpPr>
        <p:spPr>
          <a:xfrm>
            <a:off x="594360" y="151765"/>
            <a:ext cx="10759440" cy="817499"/>
          </a:xfrm>
        </p:spPr>
        <p:txBody>
          <a:bodyPr>
            <a:normAutofit/>
          </a:bodyPr>
          <a:lstStyle/>
          <a:p>
            <a:r>
              <a:rPr lang="en-AU" sz="3500">
                <a:solidFill>
                  <a:schemeClr val="bg1"/>
                </a:solidFill>
              </a:rPr>
              <a:t>Romans 9</a:t>
            </a:r>
          </a:p>
        </p:txBody>
      </p:sp>
      <p:sp>
        <p:nvSpPr>
          <p:cNvPr id="3" name="Content Placeholder 2">
            <a:extLst>
              <a:ext uri="{FF2B5EF4-FFF2-40B4-BE49-F238E27FC236}">
                <a16:creationId xmlns:a16="http://schemas.microsoft.com/office/drawing/2014/main" id="{C8F605A0-D78B-75BC-9DBC-C52F90224979}"/>
              </a:ext>
            </a:extLst>
          </p:cNvPr>
          <p:cNvSpPr>
            <a:spLocks noGrp="1"/>
          </p:cNvSpPr>
          <p:nvPr>
            <p:ph idx="1"/>
          </p:nvPr>
        </p:nvSpPr>
        <p:spPr>
          <a:xfrm>
            <a:off x="237744" y="722376"/>
            <a:ext cx="11750040" cy="6062472"/>
          </a:xfrm>
        </p:spPr>
        <p:txBody>
          <a:bodyPr>
            <a:normAutofit/>
          </a:bodyPr>
          <a:lstStyle/>
          <a:p>
            <a:pPr marL="0" indent="0">
              <a:buNone/>
            </a:pPr>
            <a:r>
              <a:rPr lang="en-US" sz="3200">
                <a:solidFill>
                  <a:schemeClr val="bg1"/>
                </a:solidFill>
              </a:rPr>
              <a:t>10 And that’s not all. The same thing happened when Rebecca conceived children by one man, our ancestor Isaac. 11 When they had not yet been born, and had done nothing either good or bad—so that what God had in mind in making his choice might come to pass, 12 not because of works but because of the one who calls—it was said to her, “the elder shall serve the younger.” 13 As the Bible says, “I loved Jacob, but I hated Esau.”</a:t>
            </a:r>
            <a:endParaRPr lang="en-AU" sz="3200">
              <a:solidFill>
                <a:schemeClr val="bg1"/>
              </a:solidFill>
            </a:endParaRPr>
          </a:p>
        </p:txBody>
      </p:sp>
    </p:spTree>
    <p:extLst>
      <p:ext uri="{BB962C8B-B14F-4D97-AF65-F5344CB8AC3E}">
        <p14:creationId xmlns:p14="http://schemas.microsoft.com/office/powerpoint/2010/main" val="3800473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6ECB9-91E2-57B1-717B-73B3F040B2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736E45-C25B-2E34-63C7-2FEF200740CB}"/>
              </a:ext>
            </a:extLst>
          </p:cNvPr>
          <p:cNvSpPr>
            <a:spLocks noGrp="1"/>
          </p:cNvSpPr>
          <p:nvPr>
            <p:ph type="title"/>
          </p:nvPr>
        </p:nvSpPr>
        <p:spPr>
          <a:xfrm>
            <a:off x="594360" y="151765"/>
            <a:ext cx="10759440" cy="817499"/>
          </a:xfrm>
        </p:spPr>
        <p:txBody>
          <a:bodyPr>
            <a:normAutofit/>
          </a:bodyPr>
          <a:lstStyle/>
          <a:p>
            <a:r>
              <a:rPr lang="en-AU" sz="3500">
                <a:solidFill>
                  <a:schemeClr val="bg1"/>
                </a:solidFill>
              </a:rPr>
              <a:t>Romans 9</a:t>
            </a:r>
          </a:p>
        </p:txBody>
      </p:sp>
      <p:sp>
        <p:nvSpPr>
          <p:cNvPr id="3" name="Content Placeholder 2">
            <a:extLst>
              <a:ext uri="{FF2B5EF4-FFF2-40B4-BE49-F238E27FC236}">
                <a16:creationId xmlns:a16="http://schemas.microsoft.com/office/drawing/2014/main" id="{139CA038-AA6F-4A2D-5E25-7BCCF6F3DFFA}"/>
              </a:ext>
            </a:extLst>
          </p:cNvPr>
          <p:cNvSpPr>
            <a:spLocks noGrp="1"/>
          </p:cNvSpPr>
          <p:nvPr>
            <p:ph idx="1"/>
          </p:nvPr>
        </p:nvSpPr>
        <p:spPr>
          <a:xfrm>
            <a:off x="237744" y="722376"/>
            <a:ext cx="11750040" cy="6062472"/>
          </a:xfrm>
        </p:spPr>
        <p:txBody>
          <a:bodyPr>
            <a:normAutofit/>
          </a:bodyPr>
          <a:lstStyle/>
          <a:p>
            <a:pPr marL="0" indent="0">
              <a:buNone/>
            </a:pPr>
            <a:r>
              <a:rPr lang="en-US" sz="3200">
                <a:solidFill>
                  <a:schemeClr val="bg1"/>
                </a:solidFill>
              </a:rPr>
              <a:t>14 So what are we going to say? Is God unjust? Certainly not! 15 He says to Moses, you see, “I will have mercy on those on whom I will have mercy, and I will pity those I will pity.” 16 So, then, it doesn’t depend on human willing, or on human effort; it depends on God who shows mercy. 17 For the Bible says to Pharaoh: “This is why I have raised you up, to show my power in you, and so that my name may be proclaimed in all the earth.” 18 So, then, he has mercy on the one he wants, and he hardens the one he wants.</a:t>
            </a:r>
            <a:endParaRPr lang="en-AU" sz="3200">
              <a:solidFill>
                <a:schemeClr val="bg1"/>
              </a:solidFill>
            </a:endParaRPr>
          </a:p>
        </p:txBody>
      </p:sp>
    </p:spTree>
    <p:extLst>
      <p:ext uri="{BB962C8B-B14F-4D97-AF65-F5344CB8AC3E}">
        <p14:creationId xmlns:p14="http://schemas.microsoft.com/office/powerpoint/2010/main" val="1775656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EA8E5-B7B3-7870-D7D5-2F0BABA5E0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C19184-6A8D-C3DA-2182-2FA1F61D69B8}"/>
              </a:ext>
            </a:extLst>
          </p:cNvPr>
          <p:cNvSpPr>
            <a:spLocks noGrp="1"/>
          </p:cNvSpPr>
          <p:nvPr>
            <p:ph type="title"/>
          </p:nvPr>
        </p:nvSpPr>
        <p:spPr>
          <a:xfrm>
            <a:off x="594360" y="151765"/>
            <a:ext cx="10759440" cy="817499"/>
          </a:xfrm>
        </p:spPr>
        <p:txBody>
          <a:bodyPr>
            <a:normAutofit/>
          </a:bodyPr>
          <a:lstStyle/>
          <a:p>
            <a:r>
              <a:rPr lang="en-AU" sz="3500">
                <a:solidFill>
                  <a:schemeClr val="bg1"/>
                </a:solidFill>
              </a:rPr>
              <a:t>Romans 9</a:t>
            </a:r>
          </a:p>
        </p:txBody>
      </p:sp>
      <p:sp>
        <p:nvSpPr>
          <p:cNvPr id="3" name="Content Placeholder 2">
            <a:extLst>
              <a:ext uri="{FF2B5EF4-FFF2-40B4-BE49-F238E27FC236}">
                <a16:creationId xmlns:a16="http://schemas.microsoft.com/office/drawing/2014/main" id="{649EB2A2-96AD-3205-BC23-87E61CD6F89A}"/>
              </a:ext>
            </a:extLst>
          </p:cNvPr>
          <p:cNvSpPr>
            <a:spLocks noGrp="1"/>
          </p:cNvSpPr>
          <p:nvPr>
            <p:ph idx="1"/>
          </p:nvPr>
        </p:nvSpPr>
        <p:spPr>
          <a:xfrm>
            <a:off x="237744" y="722376"/>
            <a:ext cx="11750040" cy="6062472"/>
          </a:xfrm>
        </p:spPr>
        <p:txBody>
          <a:bodyPr>
            <a:normAutofit/>
          </a:bodyPr>
          <a:lstStyle/>
          <a:p>
            <a:pPr marL="0" indent="0">
              <a:buNone/>
            </a:pPr>
            <a:r>
              <a:rPr lang="en-US" sz="3200">
                <a:solidFill>
                  <a:schemeClr val="bg1"/>
                </a:solidFill>
              </a:rPr>
              <a:t>19 You will say to me, then, “So why does he still blame people? Who can stand against his purpose?” 20 Are you, a mere human being, going to answer God back? “Surely the clay won’t say to the potter, ‘Why did you make me like this?’ ” 21 Doesn’t the potter have authority over the clay, so that he can make from the same lump one vessel for honor, and another for dishonor? 22 Supposing God wanted to demonstrate his anger and make known his power, and for that reason put up very patiently with the vessels of anger created for destruction, 23 in order to make known the riches of his glory on the vessels of mercy, the ones he prepared in advance for glory— 24 including us, whom he called not only from among the Jews but also from among the Gentiles?</a:t>
            </a:r>
            <a:endParaRPr lang="en-AU" sz="3200">
              <a:solidFill>
                <a:schemeClr val="bg1"/>
              </a:solidFill>
            </a:endParaRPr>
          </a:p>
        </p:txBody>
      </p:sp>
    </p:spTree>
    <p:extLst>
      <p:ext uri="{BB962C8B-B14F-4D97-AF65-F5344CB8AC3E}">
        <p14:creationId xmlns:p14="http://schemas.microsoft.com/office/powerpoint/2010/main" val="1771340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34CFE-F13E-CC99-D31D-A22EF55015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E4428E-5768-1BC1-FA89-BC3BAD3C9B1D}"/>
              </a:ext>
            </a:extLst>
          </p:cNvPr>
          <p:cNvSpPr>
            <a:spLocks noGrp="1"/>
          </p:cNvSpPr>
          <p:nvPr>
            <p:ph type="title"/>
          </p:nvPr>
        </p:nvSpPr>
        <p:spPr>
          <a:xfrm>
            <a:off x="594360" y="151765"/>
            <a:ext cx="10759440" cy="817499"/>
          </a:xfrm>
        </p:spPr>
        <p:txBody>
          <a:bodyPr>
            <a:normAutofit/>
          </a:bodyPr>
          <a:lstStyle/>
          <a:p>
            <a:r>
              <a:rPr lang="en-AU" sz="3500">
                <a:solidFill>
                  <a:schemeClr val="bg1"/>
                </a:solidFill>
              </a:rPr>
              <a:t>Romans 9</a:t>
            </a:r>
          </a:p>
        </p:txBody>
      </p:sp>
      <p:sp>
        <p:nvSpPr>
          <p:cNvPr id="3" name="Content Placeholder 2">
            <a:extLst>
              <a:ext uri="{FF2B5EF4-FFF2-40B4-BE49-F238E27FC236}">
                <a16:creationId xmlns:a16="http://schemas.microsoft.com/office/drawing/2014/main" id="{96D95136-0112-5C50-90FD-FAB0B34A980F}"/>
              </a:ext>
            </a:extLst>
          </p:cNvPr>
          <p:cNvSpPr>
            <a:spLocks noGrp="1"/>
          </p:cNvSpPr>
          <p:nvPr>
            <p:ph idx="1"/>
          </p:nvPr>
        </p:nvSpPr>
        <p:spPr>
          <a:xfrm>
            <a:off x="237744" y="722376"/>
            <a:ext cx="11750040" cy="6062472"/>
          </a:xfrm>
        </p:spPr>
        <p:txBody>
          <a:bodyPr>
            <a:normAutofit lnSpcReduction="10000"/>
          </a:bodyPr>
          <a:lstStyle/>
          <a:p>
            <a:pPr marL="0" indent="0">
              <a:buNone/>
            </a:pPr>
            <a:r>
              <a:rPr lang="en-US" sz="3200">
                <a:solidFill>
                  <a:schemeClr val="bg1"/>
                </a:solidFill>
              </a:rPr>
              <a:t>25 This is what he says in Hosea,</a:t>
            </a:r>
          </a:p>
          <a:p>
            <a:pPr marL="0" indent="0">
              <a:buNone/>
            </a:pPr>
            <a:r>
              <a:rPr lang="en-US" sz="3200">
                <a:solidFill>
                  <a:schemeClr val="bg1"/>
                </a:solidFill>
              </a:rPr>
              <a:t>I will call “not my people” “my people”;</a:t>
            </a:r>
          </a:p>
          <a:p>
            <a:pPr marL="0" indent="0">
              <a:buNone/>
            </a:pPr>
            <a:r>
              <a:rPr lang="en-US" sz="3200">
                <a:solidFill>
                  <a:schemeClr val="bg1"/>
                </a:solidFill>
              </a:rPr>
              <a:t>and “not beloved” I will call “beloved.”</a:t>
            </a:r>
          </a:p>
          <a:p>
            <a:pPr marL="0" indent="0">
              <a:buNone/>
            </a:pPr>
            <a:endParaRPr lang="en-US" sz="3200">
              <a:solidFill>
                <a:schemeClr val="bg1"/>
              </a:solidFill>
            </a:endParaRPr>
          </a:p>
          <a:p>
            <a:pPr marL="0" indent="0">
              <a:buNone/>
            </a:pPr>
            <a:r>
              <a:rPr lang="en-US" sz="3200">
                <a:solidFill>
                  <a:schemeClr val="bg1"/>
                </a:solidFill>
              </a:rPr>
              <a:t>26 And in the place where it was said to them,</a:t>
            </a:r>
          </a:p>
          <a:p>
            <a:pPr marL="0" indent="0">
              <a:buNone/>
            </a:pPr>
            <a:r>
              <a:rPr lang="en-US" sz="3200">
                <a:solidFill>
                  <a:schemeClr val="bg1"/>
                </a:solidFill>
              </a:rPr>
              <a:t>“You are not my people,”</a:t>
            </a:r>
          </a:p>
          <a:p>
            <a:pPr marL="0" indent="0">
              <a:buNone/>
            </a:pPr>
            <a:r>
              <a:rPr lang="en-US" sz="3200">
                <a:solidFill>
                  <a:schemeClr val="bg1"/>
                </a:solidFill>
              </a:rPr>
              <a:t>there they will be called “sons of the living God.”</a:t>
            </a:r>
          </a:p>
          <a:p>
            <a:pPr marL="0" indent="0">
              <a:buNone/>
            </a:pPr>
            <a:endParaRPr lang="en-US" sz="3200">
              <a:solidFill>
                <a:schemeClr val="bg1"/>
              </a:solidFill>
            </a:endParaRPr>
          </a:p>
          <a:p>
            <a:pPr marL="0" indent="0">
              <a:buNone/>
            </a:pPr>
            <a:r>
              <a:rPr lang="en-US" sz="3200">
                <a:solidFill>
                  <a:schemeClr val="bg1"/>
                </a:solidFill>
              </a:rPr>
              <a:t>27 Isaiah cries out, concerning Israel,</a:t>
            </a:r>
          </a:p>
          <a:p>
            <a:pPr marL="0" indent="0">
              <a:buNone/>
            </a:pPr>
            <a:r>
              <a:rPr lang="en-US" sz="3200">
                <a:solidFill>
                  <a:schemeClr val="bg1"/>
                </a:solidFill>
              </a:rPr>
              <a:t>Even if the number of Israel’s sons are like the sand by the sea,</a:t>
            </a:r>
          </a:p>
          <a:p>
            <a:pPr marL="0" indent="0">
              <a:buNone/>
            </a:pPr>
            <a:r>
              <a:rPr lang="en-US" sz="3200">
                <a:solidFill>
                  <a:schemeClr val="bg1"/>
                </a:solidFill>
              </a:rPr>
              <a:t>only a remnant shall be saved</a:t>
            </a:r>
          </a:p>
        </p:txBody>
      </p:sp>
    </p:spTree>
    <p:extLst>
      <p:ext uri="{BB962C8B-B14F-4D97-AF65-F5344CB8AC3E}">
        <p14:creationId xmlns:p14="http://schemas.microsoft.com/office/powerpoint/2010/main" val="479436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7F230-A9C8-B540-A9CE-BF0D0F40D2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30443D-BB0D-7544-1491-84CE635E72CE}"/>
              </a:ext>
            </a:extLst>
          </p:cNvPr>
          <p:cNvSpPr>
            <a:spLocks noGrp="1"/>
          </p:cNvSpPr>
          <p:nvPr>
            <p:ph type="title"/>
          </p:nvPr>
        </p:nvSpPr>
        <p:spPr>
          <a:xfrm>
            <a:off x="594360" y="151765"/>
            <a:ext cx="10759440" cy="817499"/>
          </a:xfrm>
        </p:spPr>
        <p:txBody>
          <a:bodyPr>
            <a:normAutofit/>
          </a:bodyPr>
          <a:lstStyle/>
          <a:p>
            <a:r>
              <a:rPr lang="en-AU" sz="3500">
                <a:solidFill>
                  <a:schemeClr val="bg1"/>
                </a:solidFill>
              </a:rPr>
              <a:t>Romans 9</a:t>
            </a:r>
          </a:p>
        </p:txBody>
      </p:sp>
      <p:sp>
        <p:nvSpPr>
          <p:cNvPr id="3" name="Content Placeholder 2">
            <a:extLst>
              <a:ext uri="{FF2B5EF4-FFF2-40B4-BE49-F238E27FC236}">
                <a16:creationId xmlns:a16="http://schemas.microsoft.com/office/drawing/2014/main" id="{331BA1F0-AF1E-5ED6-999D-0981B548D623}"/>
              </a:ext>
            </a:extLst>
          </p:cNvPr>
          <p:cNvSpPr>
            <a:spLocks noGrp="1"/>
          </p:cNvSpPr>
          <p:nvPr>
            <p:ph idx="1"/>
          </p:nvPr>
        </p:nvSpPr>
        <p:spPr>
          <a:xfrm>
            <a:off x="237744" y="722376"/>
            <a:ext cx="11750040" cy="6062472"/>
          </a:xfrm>
        </p:spPr>
        <p:txBody>
          <a:bodyPr>
            <a:normAutofit/>
          </a:bodyPr>
          <a:lstStyle/>
          <a:p>
            <a:pPr marL="0" indent="0">
              <a:buNone/>
            </a:pPr>
            <a:r>
              <a:rPr lang="en-US" sz="3200">
                <a:solidFill>
                  <a:schemeClr val="bg1"/>
                </a:solidFill>
              </a:rPr>
              <a:t>28 for the Lord will bring judgment on the earth, complete and decisive.</a:t>
            </a:r>
          </a:p>
          <a:p>
            <a:pPr marL="0" indent="0">
              <a:buNone/>
            </a:pPr>
            <a:endParaRPr lang="en-US" sz="3200">
              <a:solidFill>
                <a:schemeClr val="bg1"/>
              </a:solidFill>
            </a:endParaRPr>
          </a:p>
          <a:p>
            <a:pPr marL="0" indent="0">
              <a:buNone/>
            </a:pPr>
            <a:r>
              <a:rPr lang="en-US" sz="3200">
                <a:solidFill>
                  <a:schemeClr val="bg1"/>
                </a:solidFill>
              </a:rPr>
              <a:t>29 As Isaiah said in an earlier passage,</a:t>
            </a:r>
          </a:p>
          <a:p>
            <a:pPr marL="0" indent="0">
              <a:buNone/>
            </a:pPr>
            <a:endParaRPr lang="en-US" sz="3200">
              <a:solidFill>
                <a:schemeClr val="bg1"/>
              </a:solidFill>
            </a:endParaRPr>
          </a:p>
          <a:p>
            <a:pPr marL="0" indent="0">
              <a:buNone/>
            </a:pPr>
            <a:r>
              <a:rPr lang="en-US" sz="3200">
                <a:solidFill>
                  <a:schemeClr val="bg1"/>
                </a:solidFill>
              </a:rPr>
              <a:t>If the Lord of hosts had not left us seed,</a:t>
            </a:r>
          </a:p>
          <a:p>
            <a:pPr marL="0" indent="0">
              <a:buNone/>
            </a:pPr>
            <a:r>
              <a:rPr lang="en-US" sz="3200">
                <a:solidFill>
                  <a:schemeClr val="bg1"/>
                </a:solidFill>
              </a:rPr>
              <a:t>we would have become like Sodom, and been made like Gomorrah.</a:t>
            </a:r>
            <a:endParaRPr lang="en-AU" sz="3200">
              <a:solidFill>
                <a:schemeClr val="bg1"/>
              </a:solidFill>
            </a:endParaRPr>
          </a:p>
        </p:txBody>
      </p:sp>
    </p:spTree>
    <p:extLst>
      <p:ext uri="{BB962C8B-B14F-4D97-AF65-F5344CB8AC3E}">
        <p14:creationId xmlns:p14="http://schemas.microsoft.com/office/powerpoint/2010/main" val="5601595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C64FD-08B9-8F5E-7A7F-0D1E7DF4F3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EE0EDE-0D92-51B9-7C82-A2AE136ED22D}"/>
              </a:ext>
            </a:extLst>
          </p:cNvPr>
          <p:cNvSpPr>
            <a:spLocks noGrp="1"/>
          </p:cNvSpPr>
          <p:nvPr>
            <p:ph type="title"/>
          </p:nvPr>
        </p:nvSpPr>
        <p:spPr>
          <a:xfrm>
            <a:off x="594360" y="151765"/>
            <a:ext cx="10759440" cy="817499"/>
          </a:xfrm>
        </p:spPr>
        <p:txBody>
          <a:bodyPr>
            <a:normAutofit/>
          </a:bodyPr>
          <a:lstStyle/>
          <a:p>
            <a:r>
              <a:rPr lang="en-AU" sz="3500">
                <a:solidFill>
                  <a:schemeClr val="bg1"/>
                </a:solidFill>
              </a:rPr>
              <a:t>Romans 9</a:t>
            </a:r>
          </a:p>
        </p:txBody>
      </p:sp>
      <p:sp>
        <p:nvSpPr>
          <p:cNvPr id="3" name="Content Placeholder 2">
            <a:extLst>
              <a:ext uri="{FF2B5EF4-FFF2-40B4-BE49-F238E27FC236}">
                <a16:creationId xmlns:a16="http://schemas.microsoft.com/office/drawing/2014/main" id="{503A44E8-CC8D-EBD5-A6B5-CBC7361AB312}"/>
              </a:ext>
            </a:extLst>
          </p:cNvPr>
          <p:cNvSpPr>
            <a:spLocks noGrp="1"/>
          </p:cNvSpPr>
          <p:nvPr>
            <p:ph idx="1"/>
          </p:nvPr>
        </p:nvSpPr>
        <p:spPr>
          <a:xfrm>
            <a:off x="237744" y="722376"/>
            <a:ext cx="11750040" cy="6062472"/>
          </a:xfrm>
        </p:spPr>
        <p:txBody>
          <a:bodyPr>
            <a:normAutofit/>
          </a:bodyPr>
          <a:lstStyle/>
          <a:p>
            <a:pPr marL="0" indent="0">
              <a:buNone/>
            </a:pPr>
            <a:r>
              <a:rPr lang="en-US" sz="3200">
                <a:solidFill>
                  <a:schemeClr val="bg1"/>
                </a:solidFill>
              </a:rPr>
              <a:t>30 What then shall we say? That the nations, who were not aspiring towards covenant membership, have obtained covenant membership, but it is a covenant membership based on faith. 31 Israel meanwhile, though eager for the law which defined the covenant, did not attain to the law. 32 Why not? Because they did not pursue it on the basis of faith, but as though it was on the basis of works. They have stumbled over the stumbling stone, 33 as the Bible says,</a:t>
            </a:r>
            <a:endParaRPr lang="en-AU" sz="3200">
              <a:solidFill>
                <a:schemeClr val="bg1"/>
              </a:solidFill>
            </a:endParaRPr>
          </a:p>
        </p:txBody>
      </p:sp>
    </p:spTree>
    <p:extLst>
      <p:ext uri="{BB962C8B-B14F-4D97-AF65-F5344CB8AC3E}">
        <p14:creationId xmlns:p14="http://schemas.microsoft.com/office/powerpoint/2010/main" val="1072779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6FF44-9D90-CE05-F40B-9E3501D16C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41C9E9-A33B-C980-3016-0D237C6E0B61}"/>
              </a:ext>
            </a:extLst>
          </p:cNvPr>
          <p:cNvSpPr>
            <a:spLocks noGrp="1"/>
          </p:cNvSpPr>
          <p:nvPr>
            <p:ph type="title"/>
          </p:nvPr>
        </p:nvSpPr>
        <p:spPr>
          <a:xfrm>
            <a:off x="594360" y="151765"/>
            <a:ext cx="10759440" cy="817499"/>
          </a:xfrm>
        </p:spPr>
        <p:txBody>
          <a:bodyPr>
            <a:normAutofit/>
          </a:bodyPr>
          <a:lstStyle/>
          <a:p>
            <a:r>
              <a:rPr lang="en-AU" sz="3500">
                <a:solidFill>
                  <a:schemeClr val="bg1"/>
                </a:solidFill>
              </a:rPr>
              <a:t>Romans 9</a:t>
            </a:r>
          </a:p>
        </p:txBody>
      </p:sp>
      <p:sp>
        <p:nvSpPr>
          <p:cNvPr id="3" name="Content Placeholder 2">
            <a:extLst>
              <a:ext uri="{FF2B5EF4-FFF2-40B4-BE49-F238E27FC236}">
                <a16:creationId xmlns:a16="http://schemas.microsoft.com/office/drawing/2014/main" id="{0C2D3128-A929-278C-C9DB-CD6D97640919}"/>
              </a:ext>
            </a:extLst>
          </p:cNvPr>
          <p:cNvSpPr>
            <a:spLocks noGrp="1"/>
          </p:cNvSpPr>
          <p:nvPr>
            <p:ph idx="1"/>
          </p:nvPr>
        </p:nvSpPr>
        <p:spPr>
          <a:xfrm>
            <a:off x="237744" y="722376"/>
            <a:ext cx="11750040" cy="6062472"/>
          </a:xfrm>
        </p:spPr>
        <p:txBody>
          <a:bodyPr>
            <a:normAutofit/>
          </a:bodyPr>
          <a:lstStyle/>
          <a:p>
            <a:pPr marL="0" indent="0">
              <a:buNone/>
            </a:pPr>
            <a:r>
              <a:rPr lang="en-US" sz="3200">
                <a:solidFill>
                  <a:schemeClr val="bg1"/>
                </a:solidFill>
              </a:rPr>
              <a:t>Look: I am placing in Zion</a:t>
            </a:r>
          </a:p>
          <a:p>
            <a:pPr marL="0" indent="0">
              <a:buNone/>
            </a:pPr>
            <a:r>
              <a:rPr lang="en-US" sz="3200">
                <a:solidFill>
                  <a:schemeClr val="bg1"/>
                </a:solidFill>
              </a:rPr>
              <a:t>a stone that will make people stumble,</a:t>
            </a:r>
          </a:p>
          <a:p>
            <a:pPr marL="0" indent="0">
              <a:buNone/>
            </a:pPr>
            <a:r>
              <a:rPr lang="en-US" sz="3200">
                <a:solidFill>
                  <a:schemeClr val="bg1"/>
                </a:solidFill>
              </a:rPr>
              <a:t>a rock that will trip people up;</a:t>
            </a:r>
          </a:p>
          <a:p>
            <a:pPr marL="0" indent="0">
              <a:buNone/>
            </a:pPr>
            <a:r>
              <a:rPr lang="en-US" sz="3200">
                <a:solidFill>
                  <a:schemeClr val="bg1"/>
                </a:solidFill>
              </a:rPr>
              <a:t>and the one who believes in him</a:t>
            </a:r>
          </a:p>
          <a:p>
            <a:pPr marL="0" indent="0">
              <a:buNone/>
            </a:pPr>
            <a:r>
              <a:rPr lang="en-US" sz="3200">
                <a:solidFill>
                  <a:schemeClr val="bg1"/>
                </a:solidFill>
              </a:rPr>
              <a:t>will never be put to shame.</a:t>
            </a:r>
            <a:endParaRPr lang="en-AU" sz="3200">
              <a:solidFill>
                <a:schemeClr val="bg1"/>
              </a:solidFill>
            </a:endParaRPr>
          </a:p>
        </p:txBody>
      </p:sp>
    </p:spTree>
    <p:extLst>
      <p:ext uri="{BB962C8B-B14F-4D97-AF65-F5344CB8AC3E}">
        <p14:creationId xmlns:p14="http://schemas.microsoft.com/office/powerpoint/2010/main" val="1935087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928F64C6-FE22-4FC1-A763-DFCC514811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4261224" y="4577975"/>
            <a:ext cx="7539349" cy="1899827"/>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24B03E9-2CAB-CD83-4417-3B72799AE332}"/>
              </a:ext>
            </a:extLst>
          </p:cNvPr>
          <p:cNvSpPr>
            <a:spLocks noGrp="1"/>
          </p:cNvSpPr>
          <p:nvPr>
            <p:ph type="title"/>
          </p:nvPr>
        </p:nvSpPr>
        <p:spPr>
          <a:xfrm>
            <a:off x="4603468" y="4741948"/>
            <a:ext cx="6829520" cy="862031"/>
          </a:xfrm>
        </p:spPr>
        <p:txBody>
          <a:bodyPr vert="horz" lIns="91440" tIns="45720" rIns="91440" bIns="45720" rtlCol="0" anchor="b">
            <a:normAutofit/>
          </a:bodyPr>
          <a:lstStyle/>
          <a:p>
            <a:endParaRPr lang="en-US" sz="4000" kern="1200">
              <a:solidFill>
                <a:srgbClr val="FFFFFF"/>
              </a:solidFill>
              <a:latin typeface="+mj-lt"/>
              <a:ea typeface="+mj-ea"/>
              <a:cs typeface="+mj-cs"/>
            </a:endParaRPr>
          </a:p>
        </p:txBody>
      </p:sp>
      <p:pic>
        <p:nvPicPr>
          <p:cNvPr id="11" name="Picture 10">
            <a:extLst>
              <a:ext uri="{FF2B5EF4-FFF2-40B4-BE49-F238E27FC236}">
                <a16:creationId xmlns:a16="http://schemas.microsoft.com/office/drawing/2014/main" id="{70DDC8DA-C1C1-1209-878E-FAA64E75B27A}"/>
              </a:ext>
            </a:extLst>
          </p:cNvPr>
          <p:cNvPicPr>
            <a:picLocks noChangeAspect="1"/>
          </p:cNvPicPr>
          <p:nvPr/>
        </p:nvPicPr>
        <p:blipFill>
          <a:blip r:embed="rId2">
            <a:extLst>
              <a:ext uri="{28A0092B-C50C-407E-A947-70E740481C1C}">
                <a14:useLocalDpi xmlns:a14="http://schemas.microsoft.com/office/drawing/2010/main" val="0"/>
              </a:ext>
            </a:extLst>
          </a:blip>
          <a:srcRect r="1" b="20685"/>
          <a:stretch>
            <a:fillRect/>
          </a:stretch>
        </p:blipFill>
        <p:spPr>
          <a:xfrm>
            <a:off x="317636" y="321734"/>
            <a:ext cx="3797570" cy="2010551"/>
          </a:xfrm>
          <a:prstGeom prst="rect">
            <a:avLst/>
          </a:prstGeom>
        </p:spPr>
      </p:pic>
      <p:pic>
        <p:nvPicPr>
          <p:cNvPr id="13" name="Picture 12">
            <a:extLst>
              <a:ext uri="{FF2B5EF4-FFF2-40B4-BE49-F238E27FC236}">
                <a16:creationId xmlns:a16="http://schemas.microsoft.com/office/drawing/2014/main" id="{D78B1734-814C-90E6-B6C6-01C0F03E9C8A}"/>
              </a:ext>
            </a:extLst>
          </p:cNvPr>
          <p:cNvPicPr>
            <a:picLocks noChangeAspect="1"/>
          </p:cNvPicPr>
          <p:nvPr/>
        </p:nvPicPr>
        <p:blipFill>
          <a:blip r:embed="rId3">
            <a:extLst>
              <a:ext uri="{28A0092B-C50C-407E-A947-70E740481C1C}">
                <a14:useLocalDpi xmlns:a14="http://schemas.microsoft.com/office/drawing/2010/main" val="0"/>
              </a:ext>
            </a:extLst>
          </a:blip>
          <a:srcRect r="7728" b="-3"/>
          <a:stretch>
            <a:fillRect/>
          </a:stretch>
        </p:blipFill>
        <p:spPr>
          <a:xfrm>
            <a:off x="4202549" y="321732"/>
            <a:ext cx="3793472" cy="4111323"/>
          </a:xfrm>
          <a:prstGeom prst="rect">
            <a:avLst/>
          </a:prstGeom>
        </p:spPr>
      </p:pic>
      <p:pic>
        <p:nvPicPr>
          <p:cNvPr id="7" name="Picture 6">
            <a:extLst>
              <a:ext uri="{FF2B5EF4-FFF2-40B4-BE49-F238E27FC236}">
                <a16:creationId xmlns:a16="http://schemas.microsoft.com/office/drawing/2014/main" id="{E79DEA63-980B-1B9F-8BAB-28115E308F79}"/>
              </a:ext>
            </a:extLst>
          </p:cNvPr>
          <p:cNvPicPr>
            <a:picLocks noChangeAspect="1"/>
          </p:cNvPicPr>
          <p:nvPr/>
        </p:nvPicPr>
        <p:blipFill>
          <a:blip r:embed="rId4">
            <a:extLst>
              <a:ext uri="{28A0092B-C50C-407E-A947-70E740481C1C}">
                <a14:useLocalDpi xmlns:a14="http://schemas.microsoft.com/office/drawing/2010/main" val="0"/>
              </a:ext>
            </a:extLst>
          </a:blip>
          <a:srcRect t="1692" b="3777"/>
          <a:stretch>
            <a:fillRect/>
          </a:stretch>
        </p:blipFill>
        <p:spPr>
          <a:xfrm>
            <a:off x="8083364" y="321733"/>
            <a:ext cx="3797984" cy="2010552"/>
          </a:xfrm>
          <a:prstGeom prst="rect">
            <a:avLst/>
          </a:prstGeom>
        </p:spPr>
      </p:pic>
      <p:pic>
        <p:nvPicPr>
          <p:cNvPr id="9" name="Picture 8">
            <a:extLst>
              <a:ext uri="{FF2B5EF4-FFF2-40B4-BE49-F238E27FC236}">
                <a16:creationId xmlns:a16="http://schemas.microsoft.com/office/drawing/2014/main" id="{7FE07FF9-C89F-F2F3-3813-87BA1CB2D7B5}"/>
              </a:ext>
            </a:extLst>
          </p:cNvPr>
          <p:cNvPicPr>
            <a:picLocks noChangeAspect="1"/>
          </p:cNvPicPr>
          <p:nvPr/>
        </p:nvPicPr>
        <p:blipFill>
          <a:blip r:embed="rId5">
            <a:extLst>
              <a:ext uri="{28A0092B-C50C-407E-A947-70E740481C1C}">
                <a14:useLocalDpi xmlns:a14="http://schemas.microsoft.com/office/drawing/2010/main" val="0"/>
              </a:ext>
            </a:extLst>
          </a:blip>
          <a:srcRect r="1" b="11921"/>
          <a:stretch>
            <a:fillRect/>
          </a:stretch>
        </p:blipFill>
        <p:spPr>
          <a:xfrm>
            <a:off x="317634" y="2422097"/>
            <a:ext cx="3794760" cy="2013804"/>
          </a:xfrm>
          <a:prstGeom prst="rect">
            <a:avLst/>
          </a:prstGeom>
        </p:spPr>
      </p:pic>
      <p:pic>
        <p:nvPicPr>
          <p:cNvPr id="15" name="Picture 14">
            <a:extLst>
              <a:ext uri="{FF2B5EF4-FFF2-40B4-BE49-F238E27FC236}">
                <a16:creationId xmlns:a16="http://schemas.microsoft.com/office/drawing/2014/main" id="{F41DE057-7F72-2AF8-6DB0-3DBE70B4957F}"/>
              </a:ext>
            </a:extLst>
          </p:cNvPr>
          <p:cNvPicPr>
            <a:picLocks noChangeAspect="1"/>
          </p:cNvPicPr>
          <p:nvPr/>
        </p:nvPicPr>
        <p:blipFill>
          <a:blip r:embed="rId6">
            <a:extLst>
              <a:ext uri="{28A0092B-C50C-407E-A947-70E740481C1C}">
                <a14:useLocalDpi xmlns:a14="http://schemas.microsoft.com/office/drawing/2010/main" val="0"/>
              </a:ext>
            </a:extLst>
          </a:blip>
          <a:srcRect t="20079" b="993"/>
          <a:stretch>
            <a:fillRect/>
          </a:stretch>
        </p:blipFill>
        <p:spPr>
          <a:xfrm>
            <a:off x="4261225" y="4476855"/>
            <a:ext cx="7613142" cy="2000947"/>
          </a:xfrm>
          <a:prstGeom prst="rect">
            <a:avLst/>
          </a:prstGeom>
        </p:spPr>
      </p:pic>
      <p:pic>
        <p:nvPicPr>
          <p:cNvPr id="5" name="Content Placeholder 4">
            <a:extLst>
              <a:ext uri="{FF2B5EF4-FFF2-40B4-BE49-F238E27FC236}">
                <a16:creationId xmlns:a16="http://schemas.microsoft.com/office/drawing/2014/main" id="{1154ECFE-75C4-1399-66A0-77EEE86C23F8}"/>
              </a:ext>
            </a:extLst>
          </p:cNvPr>
          <p:cNvPicPr>
            <a:picLocks noGrp="1" noChangeAspect="1"/>
          </p:cNvPicPr>
          <p:nvPr>
            <p:ph idx="1"/>
          </p:nvPr>
        </p:nvPicPr>
        <p:blipFill>
          <a:blip r:embed="rId7">
            <a:extLst>
              <a:ext uri="{28A0092B-C50C-407E-A947-70E740481C1C}">
                <a14:useLocalDpi xmlns:a14="http://schemas.microsoft.com/office/drawing/2010/main" val="0"/>
              </a:ext>
            </a:extLst>
          </a:blip>
          <a:srcRect t="26755" r="1" b="20263"/>
          <a:stretch>
            <a:fillRect/>
          </a:stretch>
        </p:blipFill>
        <p:spPr>
          <a:xfrm>
            <a:off x="317634" y="4525716"/>
            <a:ext cx="3794760" cy="2010551"/>
          </a:xfrm>
          <a:prstGeom prst="rect">
            <a:avLst/>
          </a:prstGeom>
        </p:spPr>
      </p:pic>
      <p:cxnSp>
        <p:nvCxnSpPr>
          <p:cNvPr id="22" name="Straight Connector 21">
            <a:extLst>
              <a:ext uri="{FF2B5EF4-FFF2-40B4-BE49-F238E27FC236}">
                <a16:creationId xmlns:a16="http://schemas.microsoft.com/office/drawing/2014/main" id="{5C34627B-48E6-4F4D-B843-97717A86B49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19934" y="5694097"/>
            <a:ext cx="5486400" cy="0"/>
          </a:xfrm>
          <a:prstGeom prst="line">
            <a:avLst/>
          </a:prstGeom>
          <a:ln w="15875">
            <a:solidFill>
              <a:srgbClr val="D9D9D9"/>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9182EF7E-E5AB-2707-7947-F6A5FDD0566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33858" y="2409664"/>
            <a:ext cx="3240508" cy="2116052"/>
          </a:xfrm>
          <a:prstGeom prst="rect">
            <a:avLst/>
          </a:prstGeom>
        </p:spPr>
      </p:pic>
    </p:spTree>
    <p:extLst>
      <p:ext uri="{BB962C8B-B14F-4D97-AF65-F5344CB8AC3E}">
        <p14:creationId xmlns:p14="http://schemas.microsoft.com/office/powerpoint/2010/main" val="3037196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E3668-88DA-E46F-D6C7-D9A4282449DC}"/>
              </a:ext>
            </a:extLst>
          </p:cNvPr>
          <p:cNvSpPr>
            <a:spLocks noGrp="1"/>
          </p:cNvSpPr>
          <p:nvPr>
            <p:ph type="title"/>
          </p:nvPr>
        </p:nvSpPr>
        <p:spPr>
          <a:xfrm>
            <a:off x="79248" y="0"/>
            <a:ext cx="10515600" cy="629984"/>
          </a:xfrm>
        </p:spPr>
        <p:txBody>
          <a:bodyPr>
            <a:normAutofit fontScale="90000"/>
          </a:bodyPr>
          <a:lstStyle/>
          <a:p>
            <a:r>
              <a:rPr lang="en-AU">
                <a:solidFill>
                  <a:srgbClr val="FFFF00"/>
                </a:solidFill>
              </a:rPr>
              <a:t>Theological Positions</a:t>
            </a:r>
          </a:p>
        </p:txBody>
      </p:sp>
      <p:graphicFrame>
        <p:nvGraphicFramePr>
          <p:cNvPr id="6" name="Content Placeholder 5">
            <a:extLst>
              <a:ext uri="{FF2B5EF4-FFF2-40B4-BE49-F238E27FC236}">
                <a16:creationId xmlns:a16="http://schemas.microsoft.com/office/drawing/2014/main" id="{45CEFA31-80F3-D436-1F9C-571A9898B5AC}"/>
              </a:ext>
            </a:extLst>
          </p:cNvPr>
          <p:cNvGraphicFramePr>
            <a:graphicFrameLocks noGrp="1"/>
          </p:cNvGraphicFramePr>
          <p:nvPr>
            <p:ph idx="1"/>
            <p:extLst>
              <p:ext uri="{D42A27DB-BD31-4B8C-83A1-F6EECF244321}">
                <p14:modId xmlns:p14="http://schemas.microsoft.com/office/powerpoint/2010/main" val="3967089600"/>
              </p:ext>
            </p:extLst>
          </p:nvPr>
        </p:nvGraphicFramePr>
        <p:xfrm>
          <a:off x="152400" y="629984"/>
          <a:ext cx="11887200" cy="6164008"/>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3113103245"/>
                    </a:ext>
                  </a:extLst>
                </a:gridCol>
                <a:gridCol w="3962400">
                  <a:extLst>
                    <a:ext uri="{9D8B030D-6E8A-4147-A177-3AD203B41FA5}">
                      <a16:colId xmlns:a16="http://schemas.microsoft.com/office/drawing/2014/main" val="1608175786"/>
                    </a:ext>
                  </a:extLst>
                </a:gridCol>
                <a:gridCol w="3962400">
                  <a:extLst>
                    <a:ext uri="{9D8B030D-6E8A-4147-A177-3AD203B41FA5}">
                      <a16:colId xmlns:a16="http://schemas.microsoft.com/office/drawing/2014/main" val="2112310224"/>
                    </a:ext>
                  </a:extLst>
                </a:gridCol>
              </a:tblGrid>
              <a:tr h="705519">
                <a:tc>
                  <a:txBody>
                    <a:bodyPr/>
                    <a:lstStyle/>
                    <a:p>
                      <a:r>
                        <a:rPr lang="en-AU" sz="3200"/>
                        <a:t>Replacement </a:t>
                      </a:r>
                    </a:p>
                  </a:txBody>
                  <a:tcPr/>
                </a:tc>
                <a:tc>
                  <a:txBody>
                    <a:bodyPr/>
                    <a:lstStyle/>
                    <a:p>
                      <a:r>
                        <a:rPr lang="en-AU" sz="3200"/>
                        <a:t>Fulfillment</a:t>
                      </a:r>
                    </a:p>
                  </a:txBody>
                  <a:tcPr/>
                </a:tc>
                <a:tc>
                  <a:txBody>
                    <a:bodyPr/>
                    <a:lstStyle/>
                    <a:p>
                      <a:r>
                        <a:rPr lang="en-AU" sz="3200"/>
                        <a:t>Dispensational</a:t>
                      </a:r>
                    </a:p>
                  </a:txBody>
                  <a:tcPr/>
                </a:tc>
                <a:extLst>
                  <a:ext uri="{0D108BD9-81ED-4DB2-BD59-A6C34878D82A}">
                    <a16:rowId xmlns:a16="http://schemas.microsoft.com/office/drawing/2014/main" val="661165353"/>
                  </a:ext>
                </a:extLst>
              </a:tr>
              <a:tr h="5458489">
                <a:tc>
                  <a:txBody>
                    <a:bodyPr/>
                    <a:lstStyle/>
                    <a:p>
                      <a:r>
                        <a:rPr lang="en-AU" sz="3200" err="1"/>
                        <a:t>Supersessionism</a:t>
                      </a:r>
                      <a:endParaRPr lang="en-AU" sz="3200"/>
                    </a:p>
                    <a:p>
                      <a:r>
                        <a:rPr lang="en-AU" sz="3200"/>
                        <a:t>Church has taken over Israel as people of God</a:t>
                      </a:r>
                    </a:p>
                    <a:p>
                      <a:r>
                        <a:rPr lang="en-AU" sz="3200"/>
                        <a:t>New Covenant – Old Obsolete</a:t>
                      </a:r>
                    </a:p>
                    <a:p>
                      <a:r>
                        <a:rPr lang="en-AU" sz="3200"/>
                        <a:t>Matt 21:43- Taken and given to another</a:t>
                      </a:r>
                    </a:p>
                    <a:p>
                      <a:r>
                        <a:rPr lang="en-AU" sz="3200"/>
                        <a:t>Faith the deciding factor</a:t>
                      </a:r>
                    </a:p>
                    <a:p>
                      <a:r>
                        <a:rPr lang="en-AU" sz="3200"/>
                        <a:t>Antisemitism</a:t>
                      </a:r>
                    </a:p>
                  </a:txBody>
                  <a:tcPr/>
                </a:tc>
                <a:tc>
                  <a:txBody>
                    <a:bodyPr/>
                    <a:lstStyle/>
                    <a:p>
                      <a:r>
                        <a:rPr lang="en-US" sz="3200"/>
                        <a:t>Jesus completely fulfills God's covenantal promises to Israel, expanding those blessings to a global, multi-ethnic body of believers,</a:t>
                      </a:r>
                    </a:p>
                    <a:p>
                      <a:r>
                        <a:rPr lang="en-US" sz="3200"/>
                        <a:t>Plan always to bless all nations</a:t>
                      </a:r>
                    </a:p>
                  </a:txBody>
                  <a:tcPr/>
                </a:tc>
                <a:tc>
                  <a:txBody>
                    <a:bodyPr/>
                    <a:lstStyle/>
                    <a:p>
                      <a:r>
                        <a:rPr lang="en-AU" sz="3200"/>
                        <a:t>Dual-Covenant</a:t>
                      </a:r>
                    </a:p>
                    <a:p>
                      <a:r>
                        <a:rPr lang="en-AU" sz="3200"/>
                        <a:t>God has two peoples</a:t>
                      </a:r>
                    </a:p>
                    <a:p>
                      <a:r>
                        <a:rPr lang="en-AU" sz="3200"/>
                        <a:t>Different destinies</a:t>
                      </a:r>
                    </a:p>
                    <a:p>
                      <a:r>
                        <a:rPr lang="en-AU" sz="3200"/>
                        <a:t>(Earthly and Heavenly)</a:t>
                      </a:r>
                    </a:p>
                    <a:p>
                      <a:r>
                        <a:rPr lang="en-AU" sz="3200"/>
                        <a:t>Different prophetic paths</a:t>
                      </a:r>
                    </a:p>
                    <a:p>
                      <a:r>
                        <a:rPr lang="en-AU" sz="3200"/>
                        <a:t>Christian Zionist</a:t>
                      </a:r>
                    </a:p>
                    <a:p>
                      <a:r>
                        <a:rPr lang="en-AU" sz="3200"/>
                        <a:t>1948 – ‘bless you –I will bless’</a:t>
                      </a:r>
                    </a:p>
                    <a:p>
                      <a:r>
                        <a:rPr lang="en-AU" sz="3200"/>
                        <a:t>Prophesy??</a:t>
                      </a:r>
                    </a:p>
                  </a:txBody>
                  <a:tcPr/>
                </a:tc>
                <a:extLst>
                  <a:ext uri="{0D108BD9-81ED-4DB2-BD59-A6C34878D82A}">
                    <a16:rowId xmlns:a16="http://schemas.microsoft.com/office/drawing/2014/main" val="1359071386"/>
                  </a:ext>
                </a:extLst>
              </a:tr>
            </a:tbl>
          </a:graphicData>
        </a:graphic>
      </p:graphicFrame>
    </p:spTree>
    <p:extLst>
      <p:ext uri="{BB962C8B-B14F-4D97-AF65-F5344CB8AC3E}">
        <p14:creationId xmlns:p14="http://schemas.microsoft.com/office/powerpoint/2010/main" val="19105840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a:extLst>
              <a:ext uri="{FF2B5EF4-FFF2-40B4-BE49-F238E27FC236}">
                <a16:creationId xmlns:a16="http://schemas.microsoft.com/office/drawing/2014/main" id="{8DBFC787-D5E4-5E31-89B4-05247CD086C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b="19"/>
          <a:stretch>
            <a:fillRect/>
          </a:stretch>
        </p:blipFill>
        <p:spPr>
          <a:xfrm>
            <a:off x="20" y="18264"/>
            <a:ext cx="12191980" cy="6856718"/>
          </a:xfrm>
          <a:prstGeom prst="rect">
            <a:avLst/>
          </a:prstGeom>
        </p:spPr>
      </p:pic>
      <p:sp>
        <p:nvSpPr>
          <p:cNvPr id="6" name="TextBox 5">
            <a:extLst>
              <a:ext uri="{FF2B5EF4-FFF2-40B4-BE49-F238E27FC236}">
                <a16:creationId xmlns:a16="http://schemas.microsoft.com/office/drawing/2014/main" id="{FFB02419-12BA-9941-96C3-FDFB42713E17}"/>
              </a:ext>
            </a:extLst>
          </p:cNvPr>
          <p:cNvSpPr txBox="1"/>
          <p:nvPr/>
        </p:nvSpPr>
        <p:spPr>
          <a:xfrm>
            <a:off x="3959352" y="18264"/>
            <a:ext cx="5394960" cy="1754326"/>
          </a:xfrm>
          <a:prstGeom prst="rect">
            <a:avLst/>
          </a:prstGeom>
          <a:noFill/>
        </p:spPr>
        <p:txBody>
          <a:bodyPr wrap="square" rtlCol="0">
            <a:spAutoFit/>
          </a:bodyPr>
          <a:lstStyle/>
          <a:p>
            <a:r>
              <a:rPr lang="en-AU" sz="3600" b="1"/>
              <a:t>Does God create some people just to send them to hell?</a:t>
            </a:r>
            <a:endParaRPr lang="en-AU" sz="3600"/>
          </a:p>
        </p:txBody>
      </p:sp>
    </p:spTree>
    <p:extLst>
      <p:ext uri="{BB962C8B-B14F-4D97-AF65-F5344CB8AC3E}">
        <p14:creationId xmlns:p14="http://schemas.microsoft.com/office/powerpoint/2010/main" val="2688204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4042E-2CBB-BC57-0ADB-ADA02E7365D0}"/>
              </a:ext>
            </a:extLst>
          </p:cNvPr>
          <p:cNvSpPr>
            <a:spLocks noGrp="1"/>
          </p:cNvSpPr>
          <p:nvPr>
            <p:ph type="title"/>
          </p:nvPr>
        </p:nvSpPr>
        <p:spPr>
          <a:xfrm>
            <a:off x="390144" y="136525"/>
            <a:ext cx="10515600" cy="905891"/>
          </a:xfrm>
        </p:spPr>
        <p:txBody>
          <a:bodyPr/>
          <a:lstStyle/>
          <a:p>
            <a:r>
              <a:rPr lang="en-AU">
                <a:solidFill>
                  <a:srgbClr val="FFFF00"/>
                </a:solidFill>
              </a:rPr>
              <a:t>Romans 9?</a:t>
            </a:r>
          </a:p>
        </p:txBody>
      </p:sp>
      <p:sp>
        <p:nvSpPr>
          <p:cNvPr id="3" name="Content Placeholder 2">
            <a:extLst>
              <a:ext uri="{FF2B5EF4-FFF2-40B4-BE49-F238E27FC236}">
                <a16:creationId xmlns:a16="http://schemas.microsoft.com/office/drawing/2014/main" id="{5385E58D-E4CE-22B0-D6B6-106B3DF583CE}"/>
              </a:ext>
            </a:extLst>
          </p:cNvPr>
          <p:cNvSpPr>
            <a:spLocks noGrp="1"/>
          </p:cNvSpPr>
          <p:nvPr>
            <p:ph idx="1"/>
          </p:nvPr>
        </p:nvSpPr>
        <p:spPr>
          <a:xfrm>
            <a:off x="472440" y="1253330"/>
            <a:ext cx="11524488" cy="5339493"/>
          </a:xfrm>
        </p:spPr>
        <p:txBody>
          <a:bodyPr>
            <a:normAutofit/>
          </a:bodyPr>
          <a:lstStyle/>
          <a:p>
            <a:r>
              <a:rPr lang="en-AU" sz="3200">
                <a:solidFill>
                  <a:schemeClr val="bg1"/>
                </a:solidFill>
              </a:rPr>
              <a:t>1 Big Story - God at work and Paul’s thinking through Romans</a:t>
            </a:r>
          </a:p>
        </p:txBody>
      </p:sp>
    </p:spTree>
    <p:extLst>
      <p:ext uri="{BB962C8B-B14F-4D97-AF65-F5344CB8AC3E}">
        <p14:creationId xmlns:p14="http://schemas.microsoft.com/office/powerpoint/2010/main" val="1320822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46D58-F6F0-BC1E-1105-849C207BEEB2}"/>
              </a:ext>
            </a:extLst>
          </p:cNvPr>
          <p:cNvSpPr>
            <a:spLocks noGrp="1"/>
          </p:cNvSpPr>
          <p:nvPr>
            <p:ph type="title"/>
          </p:nvPr>
        </p:nvSpPr>
        <p:spPr/>
        <p:txBody>
          <a:bodyPr/>
          <a:lstStyle/>
          <a:p>
            <a:r>
              <a:rPr lang="en-US">
                <a:solidFill>
                  <a:srgbClr val="FFFF00"/>
                </a:solidFill>
              </a:rPr>
              <a:t>6 Acts of the Scriptures</a:t>
            </a:r>
            <a:endParaRPr lang="en-AU">
              <a:solidFill>
                <a:srgbClr val="FFFF00"/>
              </a:solidFill>
            </a:endParaRPr>
          </a:p>
        </p:txBody>
      </p:sp>
      <p:sp>
        <p:nvSpPr>
          <p:cNvPr id="3" name="Content Placeholder 2">
            <a:extLst>
              <a:ext uri="{FF2B5EF4-FFF2-40B4-BE49-F238E27FC236}">
                <a16:creationId xmlns:a16="http://schemas.microsoft.com/office/drawing/2014/main" id="{BB197001-6208-07F6-FE21-8013693A4D6B}"/>
              </a:ext>
            </a:extLst>
          </p:cNvPr>
          <p:cNvSpPr>
            <a:spLocks noGrp="1"/>
          </p:cNvSpPr>
          <p:nvPr>
            <p:ph idx="1"/>
          </p:nvPr>
        </p:nvSpPr>
        <p:spPr/>
        <p:txBody>
          <a:bodyPr>
            <a:normAutofit/>
          </a:bodyPr>
          <a:lstStyle/>
          <a:p>
            <a:r>
              <a:rPr lang="en-US" sz="3200">
                <a:solidFill>
                  <a:schemeClr val="bg1"/>
                </a:solidFill>
              </a:rPr>
              <a:t>Creation</a:t>
            </a:r>
          </a:p>
          <a:p>
            <a:r>
              <a:rPr lang="en-US" sz="3200">
                <a:solidFill>
                  <a:schemeClr val="bg1"/>
                </a:solidFill>
              </a:rPr>
              <a:t>Fall</a:t>
            </a:r>
          </a:p>
          <a:p>
            <a:r>
              <a:rPr lang="en-US" sz="3200">
                <a:solidFill>
                  <a:schemeClr val="bg1"/>
                </a:solidFill>
              </a:rPr>
              <a:t>Israel</a:t>
            </a:r>
          </a:p>
          <a:p>
            <a:r>
              <a:rPr lang="en-US" sz="3200">
                <a:solidFill>
                  <a:schemeClr val="bg1"/>
                </a:solidFill>
              </a:rPr>
              <a:t>Jesus</a:t>
            </a:r>
          </a:p>
          <a:p>
            <a:r>
              <a:rPr lang="en-US" sz="3200">
                <a:solidFill>
                  <a:schemeClr val="bg1"/>
                </a:solidFill>
              </a:rPr>
              <a:t>Church</a:t>
            </a:r>
          </a:p>
          <a:p>
            <a:r>
              <a:rPr lang="en-US" sz="3200">
                <a:solidFill>
                  <a:schemeClr val="bg1"/>
                </a:solidFill>
              </a:rPr>
              <a:t>New Creation</a:t>
            </a:r>
            <a:endParaRPr lang="en-AU" sz="3200">
              <a:solidFill>
                <a:schemeClr val="bg1"/>
              </a:solidFill>
            </a:endParaRPr>
          </a:p>
        </p:txBody>
      </p:sp>
    </p:spTree>
    <p:extLst>
      <p:ext uri="{BB962C8B-B14F-4D97-AF65-F5344CB8AC3E}">
        <p14:creationId xmlns:p14="http://schemas.microsoft.com/office/powerpoint/2010/main" val="1716912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3E57741-B637-0934-D14D-EB65F7C08853}"/>
              </a:ext>
            </a:extLst>
          </p:cNvPr>
          <p:cNvGraphicFramePr>
            <a:graphicFrameLocks noGrp="1"/>
          </p:cNvGraphicFramePr>
          <p:nvPr>
            <p:ph idx="1"/>
          </p:nvPr>
        </p:nvGraphicFramePr>
        <p:xfrm>
          <a:off x="479376" y="182880"/>
          <a:ext cx="10966450" cy="6492240"/>
        </p:xfrm>
        <a:graphic>
          <a:graphicData uri="http://schemas.openxmlformats.org/drawingml/2006/table">
            <a:tbl>
              <a:tblPr firstRow="1" bandRow="1">
                <a:tableStyleId>{5C22544A-7EE6-4342-B048-85BDC9FD1C3A}</a:tableStyleId>
              </a:tblPr>
              <a:tblGrid>
                <a:gridCol w="2174032">
                  <a:extLst>
                    <a:ext uri="{9D8B030D-6E8A-4147-A177-3AD203B41FA5}">
                      <a16:colId xmlns:a16="http://schemas.microsoft.com/office/drawing/2014/main" val="1432257544"/>
                    </a:ext>
                  </a:extLst>
                </a:gridCol>
                <a:gridCol w="8792418">
                  <a:extLst>
                    <a:ext uri="{9D8B030D-6E8A-4147-A177-3AD203B41FA5}">
                      <a16:colId xmlns:a16="http://schemas.microsoft.com/office/drawing/2014/main" val="4153432854"/>
                    </a:ext>
                  </a:extLst>
                </a:gridCol>
              </a:tblGrid>
              <a:tr h="370840">
                <a:tc>
                  <a:txBody>
                    <a:bodyPr/>
                    <a:lstStyle/>
                    <a:p>
                      <a:r>
                        <a:rPr lang="en-AU" sz="3200" dirty="0"/>
                        <a:t>Chapter</a:t>
                      </a:r>
                    </a:p>
                  </a:txBody>
                  <a:tcPr/>
                </a:tc>
                <a:tc>
                  <a:txBody>
                    <a:bodyPr/>
                    <a:lstStyle/>
                    <a:p>
                      <a:r>
                        <a:rPr lang="en-AU" sz="3200" dirty="0"/>
                        <a:t>Theme</a:t>
                      </a:r>
                    </a:p>
                  </a:txBody>
                  <a:tcPr/>
                </a:tc>
                <a:extLst>
                  <a:ext uri="{0D108BD9-81ED-4DB2-BD59-A6C34878D82A}">
                    <a16:rowId xmlns:a16="http://schemas.microsoft.com/office/drawing/2014/main" val="4157446790"/>
                  </a:ext>
                </a:extLst>
              </a:tr>
              <a:tr h="370840">
                <a:tc>
                  <a:txBody>
                    <a:bodyPr/>
                    <a:lstStyle/>
                    <a:p>
                      <a:r>
                        <a:rPr lang="en-AU" sz="3200" dirty="0"/>
                        <a:t>1</a:t>
                      </a:r>
                    </a:p>
                  </a:txBody>
                  <a:tcPr/>
                </a:tc>
                <a:tc>
                  <a:txBody>
                    <a:bodyPr/>
                    <a:lstStyle/>
                    <a:p>
                      <a:r>
                        <a:rPr lang="en-AU" sz="3200" b="1" dirty="0"/>
                        <a:t>Human rebellion </a:t>
                      </a:r>
                      <a:r>
                        <a:rPr lang="en-AU" sz="3200" dirty="0"/>
                        <a:t>and consequences</a:t>
                      </a:r>
                    </a:p>
                  </a:txBody>
                  <a:tcPr/>
                </a:tc>
                <a:extLst>
                  <a:ext uri="{0D108BD9-81ED-4DB2-BD59-A6C34878D82A}">
                    <a16:rowId xmlns:a16="http://schemas.microsoft.com/office/drawing/2014/main" val="3188086323"/>
                  </a:ext>
                </a:extLst>
              </a:tr>
              <a:tr h="370840">
                <a:tc>
                  <a:txBody>
                    <a:bodyPr/>
                    <a:lstStyle/>
                    <a:p>
                      <a:r>
                        <a:rPr lang="en-AU" sz="3200" dirty="0"/>
                        <a:t>2</a:t>
                      </a:r>
                    </a:p>
                  </a:txBody>
                  <a:tcPr/>
                </a:tc>
                <a:tc>
                  <a:txBody>
                    <a:bodyPr/>
                    <a:lstStyle/>
                    <a:p>
                      <a:r>
                        <a:rPr lang="en-AU" sz="3200" dirty="0"/>
                        <a:t>Everyone will be </a:t>
                      </a:r>
                      <a:r>
                        <a:rPr lang="en-AU" sz="3200" b="1" dirty="0"/>
                        <a:t>judged </a:t>
                      </a:r>
                      <a:r>
                        <a:rPr lang="en-AU" sz="3200" dirty="0"/>
                        <a:t>but by a </a:t>
                      </a:r>
                      <a:r>
                        <a:rPr lang="en-AU" sz="3200" b="1" dirty="0"/>
                        <a:t>good God </a:t>
                      </a:r>
                      <a:r>
                        <a:rPr lang="en-AU" sz="3200" dirty="0"/>
                        <a:t>and the result already decided </a:t>
                      </a:r>
                      <a:r>
                        <a:rPr lang="en-AU" sz="3200" b="1" dirty="0"/>
                        <a:t>– we are safe</a:t>
                      </a:r>
                    </a:p>
                  </a:txBody>
                  <a:tcPr/>
                </a:tc>
                <a:extLst>
                  <a:ext uri="{0D108BD9-81ED-4DB2-BD59-A6C34878D82A}">
                    <a16:rowId xmlns:a16="http://schemas.microsoft.com/office/drawing/2014/main" val="3878951704"/>
                  </a:ext>
                </a:extLst>
              </a:tr>
              <a:tr h="370840">
                <a:tc>
                  <a:txBody>
                    <a:bodyPr/>
                    <a:lstStyle/>
                    <a:p>
                      <a:r>
                        <a:rPr lang="en-AU" sz="3200" dirty="0"/>
                        <a:t>3</a:t>
                      </a:r>
                    </a:p>
                  </a:txBody>
                  <a:tcPr/>
                </a:tc>
                <a:tc>
                  <a:txBody>
                    <a:bodyPr/>
                    <a:lstStyle/>
                    <a:p>
                      <a:r>
                        <a:rPr lang="en-AU" sz="3200" b="1" dirty="0"/>
                        <a:t>Justified by Faith </a:t>
                      </a:r>
                      <a:r>
                        <a:rPr lang="en-AU" sz="3200" dirty="0"/>
                        <a:t>– we are declared in the right, by Jesus, before God  </a:t>
                      </a:r>
                    </a:p>
                  </a:txBody>
                  <a:tcPr/>
                </a:tc>
                <a:extLst>
                  <a:ext uri="{0D108BD9-81ED-4DB2-BD59-A6C34878D82A}">
                    <a16:rowId xmlns:a16="http://schemas.microsoft.com/office/drawing/2014/main" val="3565794780"/>
                  </a:ext>
                </a:extLst>
              </a:tr>
              <a:tr h="370840">
                <a:tc>
                  <a:txBody>
                    <a:bodyPr/>
                    <a:lstStyle/>
                    <a:p>
                      <a:r>
                        <a:rPr lang="en-AU" sz="3200" dirty="0"/>
                        <a:t>4</a:t>
                      </a:r>
                    </a:p>
                  </a:txBody>
                  <a:tcPr/>
                </a:tc>
                <a:tc>
                  <a:txBody>
                    <a:bodyPr/>
                    <a:lstStyle/>
                    <a:p>
                      <a:r>
                        <a:rPr lang="en-AU" sz="3200" b="1" dirty="0"/>
                        <a:t>Included in God’s family </a:t>
                      </a:r>
                      <a:r>
                        <a:rPr lang="en-AU" sz="3200" dirty="0"/>
                        <a:t>with Abraham as our father - We belong</a:t>
                      </a:r>
                    </a:p>
                  </a:txBody>
                  <a:tcPr/>
                </a:tc>
                <a:extLst>
                  <a:ext uri="{0D108BD9-81ED-4DB2-BD59-A6C34878D82A}">
                    <a16:rowId xmlns:a16="http://schemas.microsoft.com/office/drawing/2014/main" val="4254477944"/>
                  </a:ext>
                </a:extLst>
              </a:tr>
              <a:tr h="370840">
                <a:tc>
                  <a:txBody>
                    <a:bodyPr/>
                    <a:lstStyle/>
                    <a:p>
                      <a:r>
                        <a:rPr lang="en-AU" sz="3200" dirty="0"/>
                        <a:t>5</a:t>
                      </a:r>
                    </a:p>
                  </a:txBody>
                  <a:tcPr/>
                </a:tc>
                <a:tc>
                  <a:txBody>
                    <a:bodyPr/>
                    <a:lstStyle/>
                    <a:p>
                      <a:r>
                        <a:rPr lang="en-AU" sz="3200" dirty="0"/>
                        <a:t>We have been </a:t>
                      </a:r>
                      <a:r>
                        <a:rPr lang="en-AU" sz="3200" b="1" dirty="0"/>
                        <a:t>Reconciled to God </a:t>
                      </a:r>
                      <a:r>
                        <a:rPr lang="en-AU" sz="3200" b="0" dirty="0"/>
                        <a:t>as a </a:t>
                      </a:r>
                      <a:r>
                        <a:rPr lang="en-AU" sz="3200" b="1" dirty="0"/>
                        <a:t>new kind of humanity</a:t>
                      </a:r>
                    </a:p>
                  </a:txBody>
                  <a:tcPr/>
                </a:tc>
                <a:extLst>
                  <a:ext uri="{0D108BD9-81ED-4DB2-BD59-A6C34878D82A}">
                    <a16:rowId xmlns:a16="http://schemas.microsoft.com/office/drawing/2014/main" val="3860456334"/>
                  </a:ext>
                </a:extLst>
              </a:tr>
              <a:tr h="370840">
                <a:tc>
                  <a:txBody>
                    <a:bodyPr/>
                    <a:lstStyle/>
                    <a:p>
                      <a:r>
                        <a:rPr lang="en-AU" sz="3200" dirty="0"/>
                        <a:t>6</a:t>
                      </a:r>
                    </a:p>
                  </a:txBody>
                  <a:tcPr/>
                </a:tc>
                <a:tc>
                  <a:txBody>
                    <a:bodyPr/>
                    <a:lstStyle/>
                    <a:p>
                      <a:r>
                        <a:rPr lang="en-AU" sz="3200" b="0" dirty="0"/>
                        <a:t>We have been </a:t>
                      </a:r>
                      <a:r>
                        <a:rPr lang="en-AU" sz="3200" b="1" dirty="0"/>
                        <a:t>baptised into new life </a:t>
                      </a:r>
                      <a:r>
                        <a:rPr lang="en-AU" sz="3200" b="0" dirty="0"/>
                        <a:t>and</a:t>
                      </a:r>
                      <a:r>
                        <a:rPr lang="en-AU" sz="3200" b="1" dirty="0"/>
                        <a:t> redeemed </a:t>
                      </a:r>
                      <a:r>
                        <a:rPr lang="en-AU" sz="3200" b="0" dirty="0"/>
                        <a:t>from </a:t>
                      </a:r>
                      <a:r>
                        <a:rPr lang="en-AU" sz="3200" b="1" dirty="0"/>
                        <a:t>slavery to sin </a:t>
                      </a:r>
                    </a:p>
                  </a:txBody>
                  <a:tcPr/>
                </a:tc>
                <a:extLst>
                  <a:ext uri="{0D108BD9-81ED-4DB2-BD59-A6C34878D82A}">
                    <a16:rowId xmlns:a16="http://schemas.microsoft.com/office/drawing/2014/main" val="1082537334"/>
                  </a:ext>
                </a:extLst>
              </a:tr>
            </a:tbl>
          </a:graphicData>
        </a:graphic>
      </p:graphicFrame>
    </p:spTree>
    <p:extLst>
      <p:ext uri="{BB962C8B-B14F-4D97-AF65-F5344CB8AC3E}">
        <p14:creationId xmlns:p14="http://schemas.microsoft.com/office/powerpoint/2010/main" val="3381928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D6457FE8-36A8-C61E-2CB9-EB3877330764}"/>
              </a:ext>
            </a:extLst>
          </p:cNvPr>
          <p:cNvGraphicFramePr>
            <a:graphicFrameLocks noGrp="1"/>
          </p:cNvGraphicFramePr>
          <p:nvPr>
            <p:ph idx="1"/>
            <p:extLst>
              <p:ext uri="{D42A27DB-BD31-4B8C-83A1-F6EECF244321}">
                <p14:modId xmlns:p14="http://schemas.microsoft.com/office/powerpoint/2010/main" val="2090229753"/>
              </p:ext>
            </p:extLst>
          </p:nvPr>
        </p:nvGraphicFramePr>
        <p:xfrm>
          <a:off x="612775" y="692696"/>
          <a:ext cx="10966450" cy="3205088"/>
        </p:xfrm>
        <a:graphic>
          <a:graphicData uri="http://schemas.openxmlformats.org/drawingml/2006/table">
            <a:tbl>
              <a:tblPr firstRow="1" bandRow="1">
                <a:tableStyleId>{5C22544A-7EE6-4342-B048-85BDC9FD1C3A}</a:tableStyleId>
              </a:tblPr>
              <a:tblGrid>
                <a:gridCol w="1813992">
                  <a:extLst>
                    <a:ext uri="{9D8B030D-6E8A-4147-A177-3AD203B41FA5}">
                      <a16:colId xmlns:a16="http://schemas.microsoft.com/office/drawing/2014/main" val="2195176995"/>
                    </a:ext>
                  </a:extLst>
                </a:gridCol>
                <a:gridCol w="9152458">
                  <a:extLst>
                    <a:ext uri="{9D8B030D-6E8A-4147-A177-3AD203B41FA5}">
                      <a16:colId xmlns:a16="http://schemas.microsoft.com/office/drawing/2014/main" val="2355821266"/>
                    </a:ext>
                  </a:extLst>
                </a:gridCol>
              </a:tblGrid>
              <a:tr h="583808">
                <a:tc>
                  <a:txBody>
                    <a:bodyPr/>
                    <a:lstStyle/>
                    <a:p>
                      <a:r>
                        <a:rPr lang="en-AU" sz="3200" dirty="0"/>
                        <a:t>Chapter</a:t>
                      </a:r>
                    </a:p>
                  </a:txBody>
                  <a:tcPr/>
                </a:tc>
                <a:tc>
                  <a:txBody>
                    <a:bodyPr/>
                    <a:lstStyle/>
                    <a:p>
                      <a:r>
                        <a:rPr lang="en-AU" sz="3200" dirty="0"/>
                        <a:t>Theme</a:t>
                      </a:r>
                    </a:p>
                  </a:txBody>
                  <a:tcPr/>
                </a:tc>
                <a:extLst>
                  <a:ext uri="{0D108BD9-81ED-4DB2-BD59-A6C34878D82A}">
                    <a16:rowId xmlns:a16="http://schemas.microsoft.com/office/drawing/2014/main" val="2069458141"/>
                  </a:ext>
                </a:extLst>
              </a:tr>
              <a:tr h="370840">
                <a:tc>
                  <a:txBody>
                    <a:bodyPr/>
                    <a:lstStyle/>
                    <a:p>
                      <a:r>
                        <a:rPr lang="en-AU" sz="3200" dirty="0"/>
                        <a:t>7</a:t>
                      </a:r>
                    </a:p>
                  </a:txBody>
                  <a:tcPr/>
                </a:tc>
                <a:tc>
                  <a:txBody>
                    <a:bodyPr/>
                    <a:lstStyle/>
                    <a:p>
                      <a:r>
                        <a:rPr lang="en-AU" sz="3200" b="1" dirty="0"/>
                        <a:t>Law</a:t>
                      </a:r>
                      <a:r>
                        <a:rPr lang="en-AU" sz="3200" dirty="0"/>
                        <a:t> was </a:t>
                      </a:r>
                      <a:r>
                        <a:rPr lang="en-AU" sz="3200" b="1" dirty="0"/>
                        <a:t>good</a:t>
                      </a:r>
                      <a:r>
                        <a:rPr lang="en-AU" sz="3200" dirty="0"/>
                        <a:t> but due to </a:t>
                      </a:r>
                      <a:r>
                        <a:rPr lang="en-AU" sz="3200" b="1" dirty="0"/>
                        <a:t>Sin </a:t>
                      </a:r>
                      <a:r>
                        <a:rPr lang="en-AU" sz="3200" dirty="0"/>
                        <a:t>Israel </a:t>
                      </a:r>
                      <a:r>
                        <a:rPr lang="en-AU" sz="3200" b="1" dirty="0"/>
                        <a:t>sinned.</a:t>
                      </a:r>
                      <a:r>
                        <a:rPr lang="en-AU" sz="3200" b="0" dirty="0"/>
                        <a:t> We are freed from Law and Sin by Jesus death. Law pointed to Jesus.</a:t>
                      </a:r>
                      <a:endParaRPr lang="en-AU" sz="3200" b="1" dirty="0"/>
                    </a:p>
                  </a:txBody>
                  <a:tcPr/>
                </a:tc>
                <a:extLst>
                  <a:ext uri="{0D108BD9-81ED-4DB2-BD59-A6C34878D82A}">
                    <a16:rowId xmlns:a16="http://schemas.microsoft.com/office/drawing/2014/main" val="3349589600"/>
                  </a:ext>
                </a:extLst>
              </a:tr>
              <a:tr h="370840">
                <a:tc>
                  <a:txBody>
                    <a:bodyPr/>
                    <a:lstStyle/>
                    <a:p>
                      <a:r>
                        <a:rPr lang="en-AU" sz="3200" dirty="0"/>
                        <a:t>8</a:t>
                      </a:r>
                    </a:p>
                  </a:txBody>
                  <a:tcPr/>
                </a:tc>
                <a:tc>
                  <a:txBody>
                    <a:bodyPr/>
                    <a:lstStyle/>
                    <a:p>
                      <a:r>
                        <a:rPr lang="en-AU" sz="3200" b="1" dirty="0"/>
                        <a:t>No condemnation</a:t>
                      </a:r>
                      <a:r>
                        <a:rPr lang="en-AU" sz="3200" b="0" dirty="0"/>
                        <a:t>, </a:t>
                      </a:r>
                      <a:r>
                        <a:rPr lang="en-AU" sz="3200" b="1" dirty="0"/>
                        <a:t>no debt </a:t>
                      </a:r>
                      <a:r>
                        <a:rPr lang="en-AU" sz="3200" b="0" dirty="0"/>
                        <a:t>to sin, groaning for </a:t>
                      </a:r>
                      <a:r>
                        <a:rPr lang="en-AU" sz="3200" b="1" dirty="0"/>
                        <a:t>New Creation</a:t>
                      </a:r>
                      <a:r>
                        <a:rPr lang="en-AU" sz="3200" b="0" dirty="0"/>
                        <a:t>, can’t be separated from </a:t>
                      </a:r>
                      <a:r>
                        <a:rPr lang="en-AU" sz="3200" b="1" dirty="0"/>
                        <a:t>God’s love</a:t>
                      </a:r>
                    </a:p>
                  </a:txBody>
                  <a:tcPr/>
                </a:tc>
                <a:extLst>
                  <a:ext uri="{0D108BD9-81ED-4DB2-BD59-A6C34878D82A}">
                    <a16:rowId xmlns:a16="http://schemas.microsoft.com/office/drawing/2014/main" val="1514445658"/>
                  </a:ext>
                </a:extLst>
              </a:tr>
            </a:tbl>
          </a:graphicData>
        </a:graphic>
      </p:graphicFrame>
    </p:spTree>
    <p:extLst>
      <p:ext uri="{BB962C8B-B14F-4D97-AF65-F5344CB8AC3E}">
        <p14:creationId xmlns:p14="http://schemas.microsoft.com/office/powerpoint/2010/main" val="3400836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6238A-4AB2-38D6-523D-12884FFE1A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79785B-952E-21B5-745E-50D59ED01C97}"/>
              </a:ext>
            </a:extLst>
          </p:cNvPr>
          <p:cNvSpPr>
            <a:spLocks noGrp="1"/>
          </p:cNvSpPr>
          <p:nvPr>
            <p:ph type="title"/>
          </p:nvPr>
        </p:nvSpPr>
        <p:spPr>
          <a:xfrm>
            <a:off x="390144" y="136525"/>
            <a:ext cx="10515600" cy="905891"/>
          </a:xfrm>
        </p:spPr>
        <p:txBody>
          <a:bodyPr/>
          <a:lstStyle/>
          <a:p>
            <a:r>
              <a:rPr lang="en-AU" dirty="0">
                <a:solidFill>
                  <a:srgbClr val="FFFF00"/>
                </a:solidFill>
              </a:rPr>
              <a:t>Romans 9?</a:t>
            </a:r>
          </a:p>
        </p:txBody>
      </p:sp>
      <p:sp>
        <p:nvSpPr>
          <p:cNvPr id="3" name="Content Placeholder 2">
            <a:extLst>
              <a:ext uri="{FF2B5EF4-FFF2-40B4-BE49-F238E27FC236}">
                <a16:creationId xmlns:a16="http://schemas.microsoft.com/office/drawing/2014/main" id="{39ED3891-4B32-A9D6-20BC-0AB6AB38AB05}"/>
              </a:ext>
            </a:extLst>
          </p:cNvPr>
          <p:cNvSpPr>
            <a:spLocks noGrp="1"/>
          </p:cNvSpPr>
          <p:nvPr>
            <p:ph idx="1"/>
          </p:nvPr>
        </p:nvSpPr>
        <p:spPr>
          <a:xfrm>
            <a:off x="472440" y="1253330"/>
            <a:ext cx="11524488" cy="5339493"/>
          </a:xfrm>
        </p:spPr>
        <p:txBody>
          <a:bodyPr>
            <a:normAutofit/>
          </a:bodyPr>
          <a:lstStyle/>
          <a:p>
            <a:r>
              <a:rPr lang="en-AU" sz="3200" dirty="0">
                <a:solidFill>
                  <a:schemeClr val="bg1"/>
                </a:solidFill>
              </a:rPr>
              <a:t>1 Big Story</a:t>
            </a:r>
          </a:p>
          <a:p>
            <a:r>
              <a:rPr lang="en-AU" sz="3200" dirty="0">
                <a:solidFill>
                  <a:schemeClr val="bg1"/>
                </a:solidFill>
              </a:rPr>
              <a:t>From exaltation to grief - What God wanted to do through Israel</a:t>
            </a:r>
          </a:p>
        </p:txBody>
      </p:sp>
    </p:spTree>
    <p:extLst>
      <p:ext uri="{BB962C8B-B14F-4D97-AF65-F5344CB8AC3E}">
        <p14:creationId xmlns:p14="http://schemas.microsoft.com/office/powerpoint/2010/main" val="1666083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6E8C0-9176-09EE-01BC-C9D67101F199}"/>
              </a:ext>
            </a:extLst>
          </p:cNvPr>
          <p:cNvSpPr>
            <a:spLocks noGrp="1"/>
          </p:cNvSpPr>
          <p:nvPr>
            <p:ph type="title"/>
          </p:nvPr>
        </p:nvSpPr>
        <p:spPr/>
        <p:txBody>
          <a:bodyPr/>
          <a:lstStyle/>
          <a:p>
            <a:r>
              <a:rPr lang="en-US">
                <a:solidFill>
                  <a:srgbClr val="FFFF00"/>
                </a:solidFill>
              </a:rPr>
              <a:t>Romans 9:4-5</a:t>
            </a:r>
            <a:endParaRPr lang="en-AU">
              <a:solidFill>
                <a:srgbClr val="FFFF00"/>
              </a:solidFill>
            </a:endParaRPr>
          </a:p>
        </p:txBody>
      </p:sp>
      <p:sp>
        <p:nvSpPr>
          <p:cNvPr id="3" name="Content Placeholder 2">
            <a:extLst>
              <a:ext uri="{FF2B5EF4-FFF2-40B4-BE49-F238E27FC236}">
                <a16:creationId xmlns:a16="http://schemas.microsoft.com/office/drawing/2014/main" id="{596CC1B9-451E-CF4E-7A23-7B9203257165}"/>
              </a:ext>
            </a:extLst>
          </p:cNvPr>
          <p:cNvSpPr>
            <a:spLocks noGrp="1"/>
          </p:cNvSpPr>
          <p:nvPr>
            <p:ph idx="1"/>
          </p:nvPr>
        </p:nvSpPr>
        <p:spPr/>
        <p:txBody>
          <a:bodyPr>
            <a:normAutofit/>
          </a:bodyPr>
          <a:lstStyle/>
          <a:p>
            <a:pPr marL="0" indent="0">
              <a:buNone/>
            </a:pPr>
            <a:r>
              <a:rPr lang="en-US" sz="3200">
                <a:solidFill>
                  <a:schemeClr val="bg1"/>
                </a:solidFill>
              </a:rPr>
              <a:t>Theirs is the adoption to sonship; theirs is divine glory. The covenants, the receiving of the law, the temple worship and the promises. Theirs are the patriarchs, and from them is traced the human ancestry of the Messiah, who is God over all, forever praised!</a:t>
            </a:r>
            <a:endParaRPr lang="en-AU" sz="3200">
              <a:solidFill>
                <a:schemeClr val="bg1"/>
              </a:solidFill>
            </a:endParaRPr>
          </a:p>
        </p:txBody>
      </p:sp>
    </p:spTree>
    <p:extLst>
      <p:ext uri="{BB962C8B-B14F-4D97-AF65-F5344CB8AC3E}">
        <p14:creationId xmlns:p14="http://schemas.microsoft.com/office/powerpoint/2010/main" val="16865955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BE74E-E0AF-457F-4BFB-B61FE3A33D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371AE1-4D90-D66D-3B9E-43CC53FE3B01}"/>
              </a:ext>
            </a:extLst>
          </p:cNvPr>
          <p:cNvSpPr>
            <a:spLocks noGrp="1"/>
          </p:cNvSpPr>
          <p:nvPr>
            <p:ph type="title"/>
          </p:nvPr>
        </p:nvSpPr>
        <p:spPr>
          <a:xfrm>
            <a:off x="390144" y="136525"/>
            <a:ext cx="10515600" cy="905891"/>
          </a:xfrm>
        </p:spPr>
        <p:txBody>
          <a:bodyPr/>
          <a:lstStyle/>
          <a:p>
            <a:r>
              <a:rPr lang="en-AU">
                <a:solidFill>
                  <a:srgbClr val="FFFF00"/>
                </a:solidFill>
              </a:rPr>
              <a:t>Romans 9?</a:t>
            </a:r>
          </a:p>
        </p:txBody>
      </p:sp>
      <p:sp>
        <p:nvSpPr>
          <p:cNvPr id="3" name="Content Placeholder 2">
            <a:extLst>
              <a:ext uri="{FF2B5EF4-FFF2-40B4-BE49-F238E27FC236}">
                <a16:creationId xmlns:a16="http://schemas.microsoft.com/office/drawing/2014/main" id="{EBDAAB0B-CDD7-CAE5-1618-74FB8E7A02F8}"/>
              </a:ext>
            </a:extLst>
          </p:cNvPr>
          <p:cNvSpPr>
            <a:spLocks noGrp="1"/>
          </p:cNvSpPr>
          <p:nvPr>
            <p:ph idx="1"/>
          </p:nvPr>
        </p:nvSpPr>
        <p:spPr>
          <a:xfrm>
            <a:off x="649224" y="2265938"/>
            <a:ext cx="11524488" cy="3986783"/>
          </a:xfrm>
        </p:spPr>
        <p:txBody>
          <a:bodyPr>
            <a:normAutofit/>
          </a:bodyPr>
          <a:lstStyle/>
          <a:p>
            <a:r>
              <a:rPr lang="en-AU" sz="3200">
                <a:solidFill>
                  <a:schemeClr val="bg1"/>
                </a:solidFill>
              </a:rPr>
              <a:t>Election???? 19</a:t>
            </a:r>
            <a:r>
              <a:rPr lang="en-AU" sz="3200" baseline="30000">
                <a:solidFill>
                  <a:schemeClr val="bg1"/>
                </a:solidFill>
              </a:rPr>
              <a:t>th</a:t>
            </a:r>
            <a:r>
              <a:rPr lang="en-AU" sz="3200">
                <a:solidFill>
                  <a:schemeClr val="bg1"/>
                </a:solidFill>
              </a:rPr>
              <a:t> Century answer to 16</a:t>
            </a:r>
            <a:r>
              <a:rPr lang="en-AU" sz="3200" baseline="30000">
                <a:solidFill>
                  <a:schemeClr val="bg1"/>
                </a:solidFill>
              </a:rPr>
              <a:t>th</a:t>
            </a:r>
            <a:r>
              <a:rPr lang="en-AU" sz="3200">
                <a:solidFill>
                  <a:schemeClr val="bg1"/>
                </a:solidFill>
              </a:rPr>
              <a:t> Century questions</a:t>
            </a:r>
          </a:p>
          <a:p>
            <a:r>
              <a:rPr lang="en-AU" sz="3200">
                <a:solidFill>
                  <a:schemeClr val="bg1"/>
                </a:solidFill>
              </a:rPr>
              <a:t>Everyone’s an individual? – Paul uses individual to represent peoples </a:t>
            </a:r>
          </a:p>
          <a:p>
            <a:r>
              <a:rPr lang="en-AU" sz="3200">
                <a:solidFill>
                  <a:schemeClr val="bg1"/>
                </a:solidFill>
              </a:rPr>
              <a:t>The Potter and the Clay – Jeremiah 18</a:t>
            </a:r>
          </a:p>
          <a:p>
            <a:r>
              <a:rPr lang="en-AU" sz="3200">
                <a:solidFill>
                  <a:schemeClr val="bg1"/>
                </a:solidFill>
              </a:rPr>
              <a:t>Remnant of Israel</a:t>
            </a:r>
          </a:p>
        </p:txBody>
      </p:sp>
      <p:sp>
        <p:nvSpPr>
          <p:cNvPr id="6" name="TextBox 5">
            <a:extLst>
              <a:ext uri="{FF2B5EF4-FFF2-40B4-BE49-F238E27FC236}">
                <a16:creationId xmlns:a16="http://schemas.microsoft.com/office/drawing/2014/main" id="{9B7CE9A4-1FA2-D995-8C9A-56E717F8DFBD}"/>
              </a:ext>
            </a:extLst>
          </p:cNvPr>
          <p:cNvSpPr txBox="1"/>
          <p:nvPr/>
        </p:nvSpPr>
        <p:spPr>
          <a:xfrm>
            <a:off x="649224" y="1115568"/>
            <a:ext cx="10442448" cy="1077218"/>
          </a:xfrm>
          <a:prstGeom prst="rect">
            <a:avLst/>
          </a:prstGeom>
          <a:noFill/>
        </p:spPr>
        <p:txBody>
          <a:bodyPr wrap="square" rtlCol="0">
            <a:spAutoFit/>
          </a:bodyPr>
          <a:lstStyle/>
          <a:p>
            <a:pPr marL="228600" indent="-228600">
              <a:buFont typeface="Arial" panose="020B0604020202020204" pitchFamily="34" charset="0"/>
              <a:buChar char="•"/>
            </a:pPr>
            <a:r>
              <a:rPr lang="en-AU" sz="3200">
                <a:solidFill>
                  <a:schemeClr val="bg1"/>
                </a:solidFill>
              </a:rPr>
              <a:t>1 Big Story – </a:t>
            </a:r>
          </a:p>
          <a:p>
            <a:pPr marL="228600" indent="-228600">
              <a:buFont typeface="Arial" panose="020B0604020202020204" pitchFamily="34" charset="0"/>
              <a:buChar char="•"/>
            </a:pPr>
            <a:r>
              <a:rPr lang="en-AU" sz="3200">
                <a:solidFill>
                  <a:schemeClr val="bg1"/>
                </a:solidFill>
              </a:rPr>
              <a:t>From exaltation to grief – </a:t>
            </a:r>
          </a:p>
        </p:txBody>
      </p:sp>
    </p:spTree>
    <p:extLst>
      <p:ext uri="{BB962C8B-B14F-4D97-AF65-F5344CB8AC3E}">
        <p14:creationId xmlns:p14="http://schemas.microsoft.com/office/powerpoint/2010/main" val="2842265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ED7A-D1E3-3D13-B253-D59768A05546}"/>
              </a:ext>
            </a:extLst>
          </p:cNvPr>
          <p:cNvSpPr>
            <a:spLocks noGrp="1"/>
          </p:cNvSpPr>
          <p:nvPr>
            <p:ph type="title"/>
          </p:nvPr>
        </p:nvSpPr>
        <p:spPr/>
        <p:txBody>
          <a:bodyPr/>
          <a:lstStyle/>
          <a:p>
            <a:r>
              <a:rPr lang="en-US">
                <a:solidFill>
                  <a:srgbClr val="FFFF00"/>
                </a:solidFill>
              </a:rPr>
              <a:t>Romans 9:17</a:t>
            </a:r>
            <a:endParaRPr lang="en-AU">
              <a:solidFill>
                <a:srgbClr val="FFFF00"/>
              </a:solidFill>
            </a:endParaRPr>
          </a:p>
        </p:txBody>
      </p:sp>
      <p:sp>
        <p:nvSpPr>
          <p:cNvPr id="3" name="Content Placeholder 2">
            <a:extLst>
              <a:ext uri="{FF2B5EF4-FFF2-40B4-BE49-F238E27FC236}">
                <a16:creationId xmlns:a16="http://schemas.microsoft.com/office/drawing/2014/main" id="{4015D18E-3711-541A-C095-332A9C0CFED5}"/>
              </a:ext>
            </a:extLst>
          </p:cNvPr>
          <p:cNvSpPr>
            <a:spLocks noGrp="1"/>
          </p:cNvSpPr>
          <p:nvPr>
            <p:ph idx="1"/>
          </p:nvPr>
        </p:nvSpPr>
        <p:spPr/>
        <p:txBody>
          <a:bodyPr>
            <a:normAutofit/>
          </a:bodyPr>
          <a:lstStyle/>
          <a:p>
            <a:r>
              <a:rPr lang="en-US" sz="3200">
                <a:solidFill>
                  <a:schemeClr val="bg1"/>
                </a:solidFill>
              </a:rPr>
              <a:t>Though the number of Israelites be like the sand by the sea, only the remnant will be saved.</a:t>
            </a:r>
          </a:p>
          <a:p>
            <a:r>
              <a:rPr lang="en-US" sz="3200">
                <a:solidFill>
                  <a:schemeClr val="bg1"/>
                </a:solidFill>
              </a:rPr>
              <a:t>(quoting Isaiah 10:22)</a:t>
            </a:r>
            <a:endParaRPr lang="en-AU" sz="3200">
              <a:solidFill>
                <a:schemeClr val="bg1"/>
              </a:solidFill>
            </a:endParaRPr>
          </a:p>
        </p:txBody>
      </p:sp>
    </p:spTree>
    <p:extLst>
      <p:ext uri="{BB962C8B-B14F-4D97-AF65-F5344CB8AC3E}">
        <p14:creationId xmlns:p14="http://schemas.microsoft.com/office/powerpoint/2010/main" val="29613696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7B6F0-FD04-2051-1A82-31C31E144F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323323-003C-B1E1-5AC7-0015D7409896}"/>
              </a:ext>
            </a:extLst>
          </p:cNvPr>
          <p:cNvSpPr>
            <a:spLocks noGrp="1"/>
          </p:cNvSpPr>
          <p:nvPr>
            <p:ph type="title"/>
          </p:nvPr>
        </p:nvSpPr>
        <p:spPr/>
        <p:txBody>
          <a:bodyPr/>
          <a:lstStyle/>
          <a:p>
            <a:r>
              <a:rPr lang="en-US">
                <a:solidFill>
                  <a:srgbClr val="FFFF00"/>
                </a:solidFill>
              </a:rPr>
              <a:t>Romans 9:25</a:t>
            </a:r>
            <a:endParaRPr lang="en-AU">
              <a:solidFill>
                <a:srgbClr val="FFFF00"/>
              </a:solidFill>
            </a:endParaRPr>
          </a:p>
        </p:txBody>
      </p:sp>
      <p:sp>
        <p:nvSpPr>
          <p:cNvPr id="3" name="Content Placeholder 2">
            <a:extLst>
              <a:ext uri="{FF2B5EF4-FFF2-40B4-BE49-F238E27FC236}">
                <a16:creationId xmlns:a16="http://schemas.microsoft.com/office/drawing/2014/main" id="{C2CFBBAF-2A64-B859-AF22-D943437F4793}"/>
              </a:ext>
            </a:extLst>
          </p:cNvPr>
          <p:cNvSpPr>
            <a:spLocks noGrp="1"/>
          </p:cNvSpPr>
          <p:nvPr>
            <p:ph idx="1"/>
          </p:nvPr>
        </p:nvSpPr>
        <p:spPr/>
        <p:txBody>
          <a:bodyPr>
            <a:normAutofit/>
          </a:bodyPr>
          <a:lstStyle/>
          <a:p>
            <a:pPr marL="0" indent="0">
              <a:buNone/>
            </a:pPr>
            <a:r>
              <a:rPr lang="en-US" sz="3200">
                <a:solidFill>
                  <a:schemeClr val="bg1"/>
                </a:solidFill>
              </a:rPr>
              <a:t>This is what he says in Hosea,</a:t>
            </a:r>
          </a:p>
          <a:p>
            <a:pPr marL="0" indent="0">
              <a:buNone/>
            </a:pPr>
            <a:r>
              <a:rPr lang="en-US" sz="3200">
                <a:solidFill>
                  <a:schemeClr val="bg1"/>
                </a:solidFill>
              </a:rPr>
              <a:t>I will call “not my people” “my people”;</a:t>
            </a:r>
          </a:p>
          <a:p>
            <a:pPr marL="0" indent="0">
              <a:buNone/>
            </a:pPr>
            <a:r>
              <a:rPr lang="en-US" sz="3200">
                <a:solidFill>
                  <a:schemeClr val="bg1"/>
                </a:solidFill>
              </a:rPr>
              <a:t>and “not beloved” I will call “beloved.”</a:t>
            </a:r>
          </a:p>
          <a:p>
            <a:pPr marL="0" indent="0">
              <a:buNone/>
            </a:pPr>
            <a:endParaRPr lang="en-AU" sz="3200">
              <a:solidFill>
                <a:schemeClr val="bg1"/>
              </a:solidFill>
            </a:endParaRPr>
          </a:p>
        </p:txBody>
      </p:sp>
    </p:spTree>
    <p:extLst>
      <p:ext uri="{BB962C8B-B14F-4D97-AF65-F5344CB8AC3E}">
        <p14:creationId xmlns:p14="http://schemas.microsoft.com/office/powerpoint/2010/main" val="4341010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A43057-B5FC-FD9F-1870-4EC8A5559E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02ADC6-BE63-BA4F-C735-3EACE33120EB}"/>
              </a:ext>
            </a:extLst>
          </p:cNvPr>
          <p:cNvSpPr>
            <a:spLocks noGrp="1"/>
          </p:cNvSpPr>
          <p:nvPr>
            <p:ph type="title"/>
          </p:nvPr>
        </p:nvSpPr>
        <p:spPr>
          <a:xfrm>
            <a:off x="390144" y="136525"/>
            <a:ext cx="10515600" cy="905891"/>
          </a:xfrm>
        </p:spPr>
        <p:txBody>
          <a:bodyPr/>
          <a:lstStyle/>
          <a:p>
            <a:r>
              <a:rPr lang="en-AU">
                <a:solidFill>
                  <a:srgbClr val="FFFF00"/>
                </a:solidFill>
              </a:rPr>
              <a:t>Romans 9?</a:t>
            </a:r>
          </a:p>
        </p:txBody>
      </p:sp>
      <p:sp>
        <p:nvSpPr>
          <p:cNvPr id="3" name="Content Placeholder 2">
            <a:extLst>
              <a:ext uri="{FF2B5EF4-FFF2-40B4-BE49-F238E27FC236}">
                <a16:creationId xmlns:a16="http://schemas.microsoft.com/office/drawing/2014/main" id="{DEDE7EB6-CAC7-574C-BCF6-F202A3529B65}"/>
              </a:ext>
            </a:extLst>
          </p:cNvPr>
          <p:cNvSpPr>
            <a:spLocks noGrp="1"/>
          </p:cNvSpPr>
          <p:nvPr>
            <p:ph idx="1"/>
          </p:nvPr>
        </p:nvSpPr>
        <p:spPr>
          <a:xfrm>
            <a:off x="749808" y="4728150"/>
            <a:ext cx="11524488" cy="1344167"/>
          </a:xfrm>
        </p:spPr>
        <p:txBody>
          <a:bodyPr>
            <a:normAutofit/>
          </a:bodyPr>
          <a:lstStyle/>
          <a:p>
            <a:r>
              <a:rPr lang="en-AU" sz="3200">
                <a:solidFill>
                  <a:schemeClr val="bg1"/>
                </a:solidFill>
              </a:rPr>
              <a:t>God’s People Redefined and refined</a:t>
            </a:r>
          </a:p>
          <a:p>
            <a:r>
              <a:rPr lang="en-AU" sz="3200">
                <a:solidFill>
                  <a:schemeClr val="bg1"/>
                </a:solidFill>
              </a:rPr>
              <a:t>New Creation</a:t>
            </a:r>
          </a:p>
        </p:txBody>
      </p:sp>
      <p:sp>
        <p:nvSpPr>
          <p:cNvPr id="4" name="TextBox 3">
            <a:extLst>
              <a:ext uri="{FF2B5EF4-FFF2-40B4-BE49-F238E27FC236}">
                <a16:creationId xmlns:a16="http://schemas.microsoft.com/office/drawing/2014/main" id="{5AF2082B-2E0A-56F9-4739-82DE6E8C3875}"/>
              </a:ext>
            </a:extLst>
          </p:cNvPr>
          <p:cNvSpPr txBox="1"/>
          <p:nvPr/>
        </p:nvSpPr>
        <p:spPr>
          <a:xfrm>
            <a:off x="685800" y="1152144"/>
            <a:ext cx="11247120" cy="3539430"/>
          </a:xfrm>
          <a:prstGeom prst="rect">
            <a:avLst/>
          </a:prstGeom>
          <a:noFill/>
        </p:spPr>
        <p:txBody>
          <a:bodyPr wrap="square" rtlCol="0">
            <a:spAutoFit/>
          </a:bodyPr>
          <a:lstStyle/>
          <a:p>
            <a:pPr marL="228600" indent="-228600">
              <a:buFont typeface="Arial" panose="020B0604020202020204" pitchFamily="34" charset="0"/>
              <a:buChar char="•"/>
            </a:pPr>
            <a:r>
              <a:rPr lang="en-AU" sz="3200">
                <a:solidFill>
                  <a:schemeClr val="bg1"/>
                </a:solidFill>
              </a:rPr>
              <a:t>1 Big Story – </a:t>
            </a:r>
          </a:p>
          <a:p>
            <a:pPr marL="228600" indent="-228600">
              <a:buFont typeface="Arial" panose="020B0604020202020204" pitchFamily="34" charset="0"/>
              <a:buChar char="•"/>
            </a:pPr>
            <a:r>
              <a:rPr lang="en-AU" sz="3200">
                <a:solidFill>
                  <a:schemeClr val="bg1"/>
                </a:solidFill>
              </a:rPr>
              <a:t>From exaltation to grief – </a:t>
            </a:r>
          </a:p>
          <a:p>
            <a:pPr marL="228600" indent="-228600">
              <a:buFont typeface="Arial" panose="020B0604020202020204" pitchFamily="34" charset="0"/>
              <a:buChar char="•"/>
            </a:pPr>
            <a:r>
              <a:rPr lang="en-AU" sz="3200">
                <a:solidFill>
                  <a:schemeClr val="bg1"/>
                </a:solidFill>
              </a:rPr>
              <a:t>Election???? 19</a:t>
            </a:r>
            <a:r>
              <a:rPr lang="en-AU" sz="3200" baseline="30000">
                <a:solidFill>
                  <a:schemeClr val="bg1"/>
                </a:solidFill>
              </a:rPr>
              <a:t>th</a:t>
            </a:r>
            <a:r>
              <a:rPr lang="en-AU" sz="3200">
                <a:solidFill>
                  <a:schemeClr val="bg1"/>
                </a:solidFill>
              </a:rPr>
              <a:t> Century answer to 16</a:t>
            </a:r>
            <a:r>
              <a:rPr lang="en-AU" sz="3200" baseline="30000">
                <a:solidFill>
                  <a:schemeClr val="bg1"/>
                </a:solidFill>
              </a:rPr>
              <a:t>th</a:t>
            </a:r>
            <a:r>
              <a:rPr lang="en-AU" sz="3200">
                <a:solidFill>
                  <a:schemeClr val="bg1"/>
                </a:solidFill>
              </a:rPr>
              <a:t> Century questions</a:t>
            </a:r>
          </a:p>
          <a:p>
            <a:pPr marL="228600" indent="-228600">
              <a:buFont typeface="Arial" panose="020B0604020202020204" pitchFamily="34" charset="0"/>
              <a:buChar char="•"/>
            </a:pPr>
            <a:r>
              <a:rPr lang="en-AU" sz="3200">
                <a:solidFill>
                  <a:schemeClr val="bg1"/>
                </a:solidFill>
              </a:rPr>
              <a:t>Everyone’s an individual? – Paul uses individual to represent peoples </a:t>
            </a:r>
          </a:p>
          <a:p>
            <a:pPr marL="228600" indent="-228600">
              <a:buFont typeface="Arial" panose="020B0604020202020204" pitchFamily="34" charset="0"/>
              <a:buChar char="•"/>
            </a:pPr>
            <a:r>
              <a:rPr lang="en-AU" sz="3200">
                <a:solidFill>
                  <a:schemeClr val="bg1"/>
                </a:solidFill>
              </a:rPr>
              <a:t>The Potter and the Clay – Jeremiah 18</a:t>
            </a:r>
          </a:p>
          <a:p>
            <a:pPr marL="228600" indent="-228600">
              <a:buFont typeface="Arial" panose="020B0604020202020204" pitchFamily="34" charset="0"/>
              <a:buChar char="•"/>
            </a:pPr>
            <a:r>
              <a:rPr lang="en-AU" sz="3200">
                <a:solidFill>
                  <a:schemeClr val="bg1"/>
                </a:solidFill>
              </a:rPr>
              <a:t>Remnant of Israel</a:t>
            </a:r>
          </a:p>
        </p:txBody>
      </p:sp>
    </p:spTree>
    <p:extLst>
      <p:ext uri="{BB962C8B-B14F-4D97-AF65-F5344CB8AC3E}">
        <p14:creationId xmlns:p14="http://schemas.microsoft.com/office/powerpoint/2010/main" val="3742073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F2CE07-5761-3F90-9498-1C78893CD7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52DD34-2A1F-7A9B-C40E-7672B39CB4C9}"/>
              </a:ext>
            </a:extLst>
          </p:cNvPr>
          <p:cNvSpPr>
            <a:spLocks noGrp="1"/>
          </p:cNvSpPr>
          <p:nvPr>
            <p:ph type="title"/>
          </p:nvPr>
        </p:nvSpPr>
        <p:spPr>
          <a:xfrm>
            <a:off x="594360" y="151765"/>
            <a:ext cx="10759440" cy="817499"/>
          </a:xfrm>
        </p:spPr>
        <p:txBody>
          <a:bodyPr>
            <a:normAutofit/>
          </a:bodyPr>
          <a:lstStyle/>
          <a:p>
            <a:r>
              <a:rPr lang="en-AU" sz="3500">
                <a:solidFill>
                  <a:schemeClr val="bg1"/>
                </a:solidFill>
              </a:rPr>
              <a:t>Romans 10</a:t>
            </a:r>
          </a:p>
        </p:txBody>
      </p:sp>
      <p:sp>
        <p:nvSpPr>
          <p:cNvPr id="3" name="Content Placeholder 2">
            <a:extLst>
              <a:ext uri="{FF2B5EF4-FFF2-40B4-BE49-F238E27FC236}">
                <a16:creationId xmlns:a16="http://schemas.microsoft.com/office/drawing/2014/main" id="{943A535B-62A3-A2C4-373F-0A63E7D43384}"/>
              </a:ext>
            </a:extLst>
          </p:cNvPr>
          <p:cNvSpPr>
            <a:spLocks noGrp="1"/>
          </p:cNvSpPr>
          <p:nvPr>
            <p:ph idx="1"/>
          </p:nvPr>
        </p:nvSpPr>
        <p:spPr>
          <a:xfrm>
            <a:off x="237744" y="722376"/>
            <a:ext cx="11750040" cy="6062472"/>
          </a:xfrm>
        </p:spPr>
        <p:txBody>
          <a:bodyPr>
            <a:normAutofit/>
          </a:bodyPr>
          <a:lstStyle/>
          <a:p>
            <a:pPr marL="0" indent="0">
              <a:buNone/>
            </a:pPr>
            <a:r>
              <a:rPr lang="en-US" sz="3200">
                <a:solidFill>
                  <a:schemeClr val="bg1"/>
                </a:solidFill>
              </a:rPr>
              <a:t>My dear family, the longing of my heart, and my prayer to God on their behalf, is for their salvation. 2 I can testify on their behalf that they have a zeal for God; but it is not based on knowledge. 3 They were ignorant, you see, of God’s covenant faithfulness, and they were trying to establish a covenant status of their own; so they didn’t submit to God’s faithfulness. 4 The Messiah, you see, is the goal of the law, so that covenant membership may be available for all who believe.</a:t>
            </a:r>
            <a:endParaRPr lang="en-AU" sz="3200">
              <a:solidFill>
                <a:schemeClr val="bg1"/>
              </a:solidFill>
            </a:endParaRPr>
          </a:p>
        </p:txBody>
      </p:sp>
    </p:spTree>
    <p:extLst>
      <p:ext uri="{BB962C8B-B14F-4D97-AF65-F5344CB8AC3E}">
        <p14:creationId xmlns:p14="http://schemas.microsoft.com/office/powerpoint/2010/main" val="10267162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B7CE1-4B3B-51F0-92AC-63DF448AA4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A3D53C-B298-DCB7-229B-0D35AE4C07F1}"/>
              </a:ext>
            </a:extLst>
          </p:cNvPr>
          <p:cNvSpPr>
            <a:spLocks noGrp="1"/>
          </p:cNvSpPr>
          <p:nvPr>
            <p:ph type="title"/>
          </p:nvPr>
        </p:nvSpPr>
        <p:spPr>
          <a:xfrm>
            <a:off x="393192" y="-95123"/>
            <a:ext cx="10759440" cy="817499"/>
          </a:xfrm>
        </p:spPr>
        <p:txBody>
          <a:bodyPr>
            <a:normAutofit/>
          </a:bodyPr>
          <a:lstStyle/>
          <a:p>
            <a:r>
              <a:rPr lang="en-AU" sz="3500">
                <a:solidFill>
                  <a:schemeClr val="bg1"/>
                </a:solidFill>
              </a:rPr>
              <a:t>Romans 10</a:t>
            </a:r>
          </a:p>
        </p:txBody>
      </p:sp>
      <p:sp>
        <p:nvSpPr>
          <p:cNvPr id="3" name="Content Placeholder 2">
            <a:extLst>
              <a:ext uri="{FF2B5EF4-FFF2-40B4-BE49-F238E27FC236}">
                <a16:creationId xmlns:a16="http://schemas.microsoft.com/office/drawing/2014/main" id="{2A479B47-A831-D342-0B7E-0C411A08AAB8}"/>
              </a:ext>
            </a:extLst>
          </p:cNvPr>
          <p:cNvSpPr>
            <a:spLocks noGrp="1"/>
          </p:cNvSpPr>
          <p:nvPr>
            <p:ph idx="1"/>
          </p:nvPr>
        </p:nvSpPr>
        <p:spPr>
          <a:xfrm>
            <a:off x="237744" y="512064"/>
            <a:ext cx="11954256" cy="6272784"/>
          </a:xfrm>
        </p:spPr>
        <p:txBody>
          <a:bodyPr>
            <a:normAutofit/>
          </a:bodyPr>
          <a:lstStyle/>
          <a:p>
            <a:pPr marL="0" indent="0">
              <a:buNone/>
            </a:pPr>
            <a:r>
              <a:rPr lang="en-US" sz="3200">
                <a:solidFill>
                  <a:schemeClr val="bg1"/>
                </a:solidFill>
              </a:rPr>
              <a:t>5 Moses writes, you see, about the covenant membership defined by the law, that “the person who performs the law’s commands shall live in them.” 6 But the faith-based covenant membership puts it like this: “Don’t say in your heart, ‘Who shall go up to heaven?’ ” (in other words, to bring the Messiah down), 7 “or, ‘Who shall go down into the depths?’ ” (in other words, to bring the Messiah up from the dead). 8 But what does it say? “The word is near you, in your mouth and in your heart” (that is, the word of faith which we proclaim); 9 because if you profess with your mouth that Jesus is Lord, and believe in your heart that God raised him from the dead, you will be saved. 10 Why? Because covenant membership comes by believing with the heart, and salvation comes by professing with the mouth. </a:t>
            </a:r>
            <a:endParaRPr lang="en-AU" sz="3200">
              <a:solidFill>
                <a:schemeClr val="bg1"/>
              </a:solidFill>
            </a:endParaRPr>
          </a:p>
        </p:txBody>
      </p:sp>
    </p:spTree>
    <p:extLst>
      <p:ext uri="{BB962C8B-B14F-4D97-AF65-F5344CB8AC3E}">
        <p14:creationId xmlns:p14="http://schemas.microsoft.com/office/powerpoint/2010/main" val="27176891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5BADF-DE18-EFBF-8377-F766F335BE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DA3913-21F3-FBF8-BAAE-FA4FB56CF0A7}"/>
              </a:ext>
            </a:extLst>
          </p:cNvPr>
          <p:cNvSpPr>
            <a:spLocks noGrp="1"/>
          </p:cNvSpPr>
          <p:nvPr>
            <p:ph type="title"/>
          </p:nvPr>
        </p:nvSpPr>
        <p:spPr>
          <a:xfrm>
            <a:off x="393192" y="-95123"/>
            <a:ext cx="10759440" cy="817499"/>
          </a:xfrm>
        </p:spPr>
        <p:txBody>
          <a:bodyPr>
            <a:normAutofit/>
          </a:bodyPr>
          <a:lstStyle/>
          <a:p>
            <a:r>
              <a:rPr lang="en-AU" sz="3500">
                <a:solidFill>
                  <a:schemeClr val="bg1"/>
                </a:solidFill>
              </a:rPr>
              <a:t>Romans 10</a:t>
            </a:r>
          </a:p>
        </p:txBody>
      </p:sp>
      <p:sp>
        <p:nvSpPr>
          <p:cNvPr id="3" name="Content Placeholder 2">
            <a:extLst>
              <a:ext uri="{FF2B5EF4-FFF2-40B4-BE49-F238E27FC236}">
                <a16:creationId xmlns:a16="http://schemas.microsoft.com/office/drawing/2014/main" id="{199E5602-6855-E4A0-BD25-00CD5ED5BC58}"/>
              </a:ext>
            </a:extLst>
          </p:cNvPr>
          <p:cNvSpPr>
            <a:spLocks noGrp="1"/>
          </p:cNvSpPr>
          <p:nvPr>
            <p:ph idx="1"/>
          </p:nvPr>
        </p:nvSpPr>
        <p:spPr>
          <a:xfrm>
            <a:off x="237744" y="512064"/>
            <a:ext cx="11954256" cy="6272784"/>
          </a:xfrm>
        </p:spPr>
        <p:txBody>
          <a:bodyPr>
            <a:normAutofit/>
          </a:bodyPr>
          <a:lstStyle/>
          <a:p>
            <a:pPr marL="0" indent="0">
              <a:buNone/>
            </a:pPr>
            <a:r>
              <a:rPr lang="en-US" sz="3200">
                <a:solidFill>
                  <a:schemeClr val="bg1"/>
                </a:solidFill>
              </a:rPr>
              <a:t>11 The Bible says, you see, “Everyone who believes in him will not be put to shame.” 12 For there is no distinction between Jew and Greek, since the same Lord is Lord of all, and is rich towards all who call upon him. 13 “All who call upon the name of the Lord,” you see, “will be saved.”</a:t>
            </a:r>
          </a:p>
          <a:p>
            <a:pPr marL="0" indent="0">
              <a:buNone/>
            </a:pPr>
            <a:r>
              <a:rPr lang="en-US" sz="3200">
                <a:solidFill>
                  <a:schemeClr val="bg1"/>
                </a:solidFill>
              </a:rPr>
              <a:t>14 So how are they to call on someone when they haven’t believed in him? And how are they to believe if they don’t hear? And how will they hear without someone announcing it to them? 15 And how will people make that announcement unless they are sent? As the Bible says, “How beautiful are the feet of the ones who bring good news of good things.”</a:t>
            </a:r>
            <a:endParaRPr lang="en-AU" sz="3200">
              <a:solidFill>
                <a:schemeClr val="bg1"/>
              </a:solidFill>
            </a:endParaRPr>
          </a:p>
        </p:txBody>
      </p:sp>
    </p:spTree>
    <p:extLst>
      <p:ext uri="{BB962C8B-B14F-4D97-AF65-F5344CB8AC3E}">
        <p14:creationId xmlns:p14="http://schemas.microsoft.com/office/powerpoint/2010/main" val="12691134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81D47-ADE9-FA29-9E6B-1BBF5D7129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FF6FF2-EF72-00DE-0727-22721F073919}"/>
              </a:ext>
            </a:extLst>
          </p:cNvPr>
          <p:cNvSpPr>
            <a:spLocks noGrp="1"/>
          </p:cNvSpPr>
          <p:nvPr>
            <p:ph type="title"/>
          </p:nvPr>
        </p:nvSpPr>
        <p:spPr>
          <a:xfrm>
            <a:off x="393192" y="-95123"/>
            <a:ext cx="10759440" cy="817499"/>
          </a:xfrm>
        </p:spPr>
        <p:txBody>
          <a:bodyPr>
            <a:normAutofit/>
          </a:bodyPr>
          <a:lstStyle/>
          <a:p>
            <a:r>
              <a:rPr lang="en-AU" sz="3500">
                <a:solidFill>
                  <a:schemeClr val="bg1"/>
                </a:solidFill>
              </a:rPr>
              <a:t>Romans 10</a:t>
            </a:r>
          </a:p>
        </p:txBody>
      </p:sp>
      <p:sp>
        <p:nvSpPr>
          <p:cNvPr id="3" name="Content Placeholder 2">
            <a:extLst>
              <a:ext uri="{FF2B5EF4-FFF2-40B4-BE49-F238E27FC236}">
                <a16:creationId xmlns:a16="http://schemas.microsoft.com/office/drawing/2014/main" id="{B3DFD87E-45C1-73FB-E2CA-8B2D71E6C103}"/>
              </a:ext>
            </a:extLst>
          </p:cNvPr>
          <p:cNvSpPr>
            <a:spLocks noGrp="1"/>
          </p:cNvSpPr>
          <p:nvPr>
            <p:ph idx="1"/>
          </p:nvPr>
        </p:nvSpPr>
        <p:spPr>
          <a:xfrm>
            <a:off x="237744" y="512064"/>
            <a:ext cx="11954256" cy="6272784"/>
          </a:xfrm>
        </p:spPr>
        <p:txBody>
          <a:bodyPr>
            <a:normAutofit/>
          </a:bodyPr>
          <a:lstStyle/>
          <a:p>
            <a:pPr marL="0" indent="0">
              <a:buNone/>
            </a:pPr>
            <a:r>
              <a:rPr lang="en-US" sz="3200">
                <a:solidFill>
                  <a:schemeClr val="bg1"/>
                </a:solidFill>
              </a:rPr>
              <a:t>16 But not all obeyed the good news. Isaiah asks, you see, “Lord, who has believed our report?” 17 So faith comes from hearing, and hearing comes from the word of the Messiah.</a:t>
            </a:r>
          </a:p>
          <a:p>
            <a:pPr marL="0" indent="0">
              <a:buNone/>
            </a:pPr>
            <a:endParaRPr lang="en-US" sz="3200">
              <a:solidFill>
                <a:schemeClr val="bg1"/>
              </a:solidFill>
            </a:endParaRPr>
          </a:p>
          <a:p>
            <a:pPr marL="0" indent="0">
              <a:buNone/>
            </a:pPr>
            <a:r>
              <a:rPr lang="en-US" sz="3200">
                <a:solidFill>
                  <a:schemeClr val="bg1"/>
                </a:solidFill>
              </a:rPr>
              <a:t>18 This might make us ask, did they not hear? But they certainly did:</a:t>
            </a:r>
          </a:p>
          <a:p>
            <a:pPr marL="0" indent="0">
              <a:buNone/>
            </a:pPr>
            <a:endParaRPr lang="en-US" sz="3200">
              <a:solidFill>
                <a:schemeClr val="bg1"/>
              </a:solidFill>
            </a:endParaRPr>
          </a:p>
          <a:p>
            <a:pPr marL="0" indent="0">
              <a:buNone/>
            </a:pPr>
            <a:r>
              <a:rPr lang="en-US" sz="3200">
                <a:solidFill>
                  <a:schemeClr val="bg1"/>
                </a:solidFill>
              </a:rPr>
              <a:t>Their sound went out into all the world,</a:t>
            </a:r>
          </a:p>
          <a:p>
            <a:pPr marL="0" indent="0">
              <a:buNone/>
            </a:pPr>
            <a:r>
              <a:rPr lang="en-US" sz="3200">
                <a:solidFill>
                  <a:schemeClr val="bg1"/>
                </a:solidFill>
              </a:rPr>
              <a:t>and their words to the ends of the earth.</a:t>
            </a:r>
            <a:endParaRPr lang="en-AU" sz="3200">
              <a:solidFill>
                <a:schemeClr val="bg1"/>
              </a:solidFill>
            </a:endParaRPr>
          </a:p>
        </p:txBody>
      </p:sp>
    </p:spTree>
    <p:extLst>
      <p:ext uri="{BB962C8B-B14F-4D97-AF65-F5344CB8AC3E}">
        <p14:creationId xmlns:p14="http://schemas.microsoft.com/office/powerpoint/2010/main" val="36140287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6D9D0-55A1-948B-C93B-FCD0310E19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94BF36-5F6E-7198-7CB2-1EC4B01428B1}"/>
              </a:ext>
            </a:extLst>
          </p:cNvPr>
          <p:cNvSpPr>
            <a:spLocks noGrp="1"/>
          </p:cNvSpPr>
          <p:nvPr>
            <p:ph type="title"/>
          </p:nvPr>
        </p:nvSpPr>
        <p:spPr>
          <a:xfrm>
            <a:off x="393192" y="-95123"/>
            <a:ext cx="10759440" cy="817499"/>
          </a:xfrm>
        </p:spPr>
        <p:txBody>
          <a:bodyPr>
            <a:normAutofit/>
          </a:bodyPr>
          <a:lstStyle/>
          <a:p>
            <a:r>
              <a:rPr lang="en-AU" sz="3500">
                <a:solidFill>
                  <a:schemeClr val="bg1"/>
                </a:solidFill>
              </a:rPr>
              <a:t>Romans 10</a:t>
            </a:r>
          </a:p>
        </p:txBody>
      </p:sp>
      <p:sp>
        <p:nvSpPr>
          <p:cNvPr id="3" name="Content Placeholder 2">
            <a:extLst>
              <a:ext uri="{FF2B5EF4-FFF2-40B4-BE49-F238E27FC236}">
                <a16:creationId xmlns:a16="http://schemas.microsoft.com/office/drawing/2014/main" id="{ACC1CCDC-7B1B-E754-DF47-6174B1975D48}"/>
              </a:ext>
            </a:extLst>
          </p:cNvPr>
          <p:cNvSpPr>
            <a:spLocks noGrp="1"/>
          </p:cNvSpPr>
          <p:nvPr>
            <p:ph idx="1"/>
          </p:nvPr>
        </p:nvSpPr>
        <p:spPr>
          <a:xfrm>
            <a:off x="237744" y="512064"/>
            <a:ext cx="11954256" cy="6272784"/>
          </a:xfrm>
        </p:spPr>
        <p:txBody>
          <a:bodyPr>
            <a:normAutofit/>
          </a:bodyPr>
          <a:lstStyle/>
          <a:p>
            <a:pPr marL="0" indent="0">
              <a:buNone/>
            </a:pPr>
            <a:r>
              <a:rPr lang="en-US" sz="3200">
                <a:solidFill>
                  <a:schemeClr val="bg1"/>
                </a:solidFill>
              </a:rPr>
              <a:t>19 But I ask, did Israel not know? To begin with, Moses says,</a:t>
            </a:r>
          </a:p>
          <a:p>
            <a:pPr marL="0" indent="0">
              <a:buNone/>
            </a:pPr>
            <a:r>
              <a:rPr lang="en-US" sz="3200">
                <a:solidFill>
                  <a:schemeClr val="bg1"/>
                </a:solidFill>
              </a:rPr>
              <a:t>I will make you jealous with a non-nation;</a:t>
            </a:r>
          </a:p>
          <a:p>
            <a:pPr marL="0" indent="0">
              <a:buNone/>
            </a:pPr>
            <a:r>
              <a:rPr lang="en-US" sz="3200">
                <a:solidFill>
                  <a:schemeClr val="bg1"/>
                </a:solidFill>
              </a:rPr>
              <a:t>and stir you to anger with a foolish people.</a:t>
            </a:r>
          </a:p>
          <a:p>
            <a:pPr marL="0" indent="0">
              <a:buNone/>
            </a:pPr>
            <a:endParaRPr lang="en-US" sz="3200">
              <a:solidFill>
                <a:schemeClr val="bg1"/>
              </a:solidFill>
            </a:endParaRPr>
          </a:p>
          <a:p>
            <a:pPr marL="0" indent="0">
              <a:buNone/>
            </a:pPr>
            <a:r>
              <a:rPr lang="en-US" sz="3200">
                <a:solidFill>
                  <a:schemeClr val="bg1"/>
                </a:solidFill>
              </a:rPr>
              <a:t>20 Then Isaiah, greatly daring, puts it like this:</a:t>
            </a:r>
          </a:p>
          <a:p>
            <a:pPr marL="0" indent="0">
              <a:buNone/>
            </a:pPr>
            <a:r>
              <a:rPr lang="en-US" sz="3200">
                <a:solidFill>
                  <a:schemeClr val="bg1"/>
                </a:solidFill>
              </a:rPr>
              <a:t>I was found by those who were not looking for me;</a:t>
            </a:r>
          </a:p>
          <a:p>
            <a:pPr marL="0" indent="0">
              <a:buNone/>
            </a:pPr>
            <a:r>
              <a:rPr lang="en-US" sz="3200">
                <a:solidFill>
                  <a:schemeClr val="bg1"/>
                </a:solidFill>
              </a:rPr>
              <a:t>I became visible to those who were not asking for me.</a:t>
            </a:r>
          </a:p>
          <a:p>
            <a:pPr marL="0" indent="0">
              <a:buNone/>
            </a:pPr>
            <a:endParaRPr lang="en-US" sz="3200">
              <a:solidFill>
                <a:schemeClr val="bg1"/>
              </a:solidFill>
            </a:endParaRPr>
          </a:p>
          <a:p>
            <a:pPr marL="0" indent="0">
              <a:buNone/>
            </a:pPr>
            <a:r>
              <a:rPr lang="en-US" sz="3200">
                <a:solidFill>
                  <a:schemeClr val="bg1"/>
                </a:solidFill>
              </a:rPr>
              <a:t>21 But in respect of Israel he says,</a:t>
            </a:r>
          </a:p>
          <a:p>
            <a:pPr marL="0" indent="0">
              <a:buNone/>
            </a:pPr>
            <a:r>
              <a:rPr lang="en-US" sz="3200">
                <a:solidFill>
                  <a:schemeClr val="bg1"/>
                </a:solidFill>
              </a:rPr>
              <a:t>All day long I have stretched out my hands</a:t>
            </a:r>
          </a:p>
          <a:p>
            <a:pPr marL="0" indent="0">
              <a:buNone/>
            </a:pPr>
            <a:r>
              <a:rPr lang="en-US" sz="3200">
                <a:solidFill>
                  <a:schemeClr val="bg1"/>
                </a:solidFill>
              </a:rPr>
              <a:t>to a disbelieving and disagreeable people.</a:t>
            </a:r>
            <a:endParaRPr lang="en-AU" sz="3200">
              <a:solidFill>
                <a:schemeClr val="bg1"/>
              </a:solidFill>
            </a:endParaRPr>
          </a:p>
        </p:txBody>
      </p:sp>
    </p:spTree>
    <p:extLst>
      <p:ext uri="{BB962C8B-B14F-4D97-AF65-F5344CB8AC3E}">
        <p14:creationId xmlns:p14="http://schemas.microsoft.com/office/powerpoint/2010/main" val="21189642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17488-09FB-650A-D16F-82DAFF02AB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E5DFB5-AE68-C455-9230-832832AC4CFE}"/>
              </a:ext>
            </a:extLst>
          </p:cNvPr>
          <p:cNvSpPr>
            <a:spLocks noGrp="1"/>
          </p:cNvSpPr>
          <p:nvPr>
            <p:ph type="title"/>
          </p:nvPr>
        </p:nvSpPr>
        <p:spPr>
          <a:xfrm>
            <a:off x="390144" y="136525"/>
            <a:ext cx="10515600" cy="905891"/>
          </a:xfrm>
        </p:spPr>
        <p:txBody>
          <a:bodyPr/>
          <a:lstStyle/>
          <a:p>
            <a:r>
              <a:rPr lang="en-AU">
                <a:solidFill>
                  <a:srgbClr val="FFFF00"/>
                </a:solidFill>
              </a:rPr>
              <a:t>Key Verse so far</a:t>
            </a:r>
          </a:p>
        </p:txBody>
      </p:sp>
      <p:sp>
        <p:nvSpPr>
          <p:cNvPr id="3" name="Content Placeholder 2">
            <a:extLst>
              <a:ext uri="{FF2B5EF4-FFF2-40B4-BE49-F238E27FC236}">
                <a16:creationId xmlns:a16="http://schemas.microsoft.com/office/drawing/2014/main" id="{6623E8C3-641B-C201-65C8-21DF76456CF1}"/>
              </a:ext>
            </a:extLst>
          </p:cNvPr>
          <p:cNvSpPr>
            <a:spLocks noGrp="1"/>
          </p:cNvSpPr>
          <p:nvPr>
            <p:ph idx="1"/>
          </p:nvPr>
        </p:nvSpPr>
        <p:spPr>
          <a:xfrm>
            <a:off x="472440" y="1253330"/>
            <a:ext cx="11524488" cy="5339493"/>
          </a:xfrm>
        </p:spPr>
        <p:txBody>
          <a:bodyPr>
            <a:normAutofit/>
          </a:bodyPr>
          <a:lstStyle/>
          <a:p>
            <a:r>
              <a:rPr lang="en-US" sz="3200">
                <a:solidFill>
                  <a:schemeClr val="bg1"/>
                </a:solidFill>
              </a:rPr>
              <a:t>10:4 The Messiah, you see, is the goal of the law, so that covenant membership may be available for all who believe.</a:t>
            </a:r>
          </a:p>
          <a:p>
            <a:endParaRPr lang="en-US" sz="3200">
              <a:solidFill>
                <a:schemeClr val="bg1"/>
              </a:solidFill>
            </a:endParaRPr>
          </a:p>
          <a:p>
            <a:endParaRPr lang="en-US" sz="3200">
              <a:solidFill>
                <a:schemeClr val="bg1"/>
              </a:solidFill>
            </a:endParaRPr>
          </a:p>
        </p:txBody>
      </p:sp>
    </p:spTree>
    <p:extLst>
      <p:ext uri="{BB962C8B-B14F-4D97-AF65-F5344CB8AC3E}">
        <p14:creationId xmlns:p14="http://schemas.microsoft.com/office/powerpoint/2010/main" val="1655795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C57BA2-951C-8CC5-80F4-CA2EE5A080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FFFF9F-F7B3-B4F1-E8E3-D8412F240E52}"/>
              </a:ext>
            </a:extLst>
          </p:cNvPr>
          <p:cNvSpPr>
            <a:spLocks noGrp="1"/>
          </p:cNvSpPr>
          <p:nvPr>
            <p:ph type="title"/>
          </p:nvPr>
        </p:nvSpPr>
        <p:spPr>
          <a:xfrm>
            <a:off x="390144" y="136525"/>
            <a:ext cx="10515600" cy="905891"/>
          </a:xfrm>
        </p:spPr>
        <p:txBody>
          <a:bodyPr/>
          <a:lstStyle/>
          <a:p>
            <a:r>
              <a:rPr lang="en-AU">
                <a:solidFill>
                  <a:srgbClr val="FFFF00"/>
                </a:solidFill>
              </a:rPr>
              <a:t>Romans 10</a:t>
            </a:r>
          </a:p>
        </p:txBody>
      </p:sp>
      <p:sp>
        <p:nvSpPr>
          <p:cNvPr id="3" name="Content Placeholder 2">
            <a:extLst>
              <a:ext uri="{FF2B5EF4-FFF2-40B4-BE49-F238E27FC236}">
                <a16:creationId xmlns:a16="http://schemas.microsoft.com/office/drawing/2014/main" id="{52908272-3F7A-271C-4E33-2C0A9A7942BA}"/>
              </a:ext>
            </a:extLst>
          </p:cNvPr>
          <p:cNvSpPr>
            <a:spLocks noGrp="1"/>
          </p:cNvSpPr>
          <p:nvPr>
            <p:ph idx="1"/>
          </p:nvPr>
        </p:nvSpPr>
        <p:spPr>
          <a:xfrm>
            <a:off x="472440" y="1253330"/>
            <a:ext cx="11524488" cy="5339493"/>
          </a:xfrm>
        </p:spPr>
        <p:txBody>
          <a:bodyPr>
            <a:normAutofit/>
          </a:bodyPr>
          <a:lstStyle/>
          <a:p>
            <a:r>
              <a:rPr lang="en-US" sz="3200">
                <a:solidFill>
                  <a:schemeClr val="bg1"/>
                </a:solidFill>
              </a:rPr>
              <a:t>True Israel? All who believe</a:t>
            </a:r>
          </a:p>
          <a:p>
            <a:r>
              <a:rPr lang="en-US" sz="3200">
                <a:solidFill>
                  <a:schemeClr val="bg1"/>
                </a:solidFill>
              </a:rPr>
              <a:t>The Cornerstone of Faith</a:t>
            </a:r>
          </a:p>
          <a:p>
            <a:endParaRPr lang="en-US" sz="3200">
              <a:solidFill>
                <a:schemeClr val="bg1"/>
              </a:solidFill>
            </a:endParaRPr>
          </a:p>
          <a:p>
            <a:endParaRPr lang="en-AU" sz="3200">
              <a:solidFill>
                <a:schemeClr val="bg1"/>
              </a:solidFill>
            </a:endParaRPr>
          </a:p>
        </p:txBody>
      </p:sp>
    </p:spTree>
    <p:extLst>
      <p:ext uri="{BB962C8B-B14F-4D97-AF65-F5344CB8AC3E}">
        <p14:creationId xmlns:p14="http://schemas.microsoft.com/office/powerpoint/2010/main" val="1645329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2EE15-EAE5-CCC5-ED77-D3C52DDEBC8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49DF12-513E-0A05-13FB-5EAF02E28DC9}"/>
              </a:ext>
            </a:extLst>
          </p:cNvPr>
          <p:cNvSpPr>
            <a:spLocks noGrp="1"/>
          </p:cNvSpPr>
          <p:nvPr>
            <p:ph type="title"/>
          </p:nvPr>
        </p:nvSpPr>
        <p:spPr>
          <a:xfrm>
            <a:off x="390144" y="136525"/>
            <a:ext cx="10515600" cy="905891"/>
          </a:xfrm>
        </p:spPr>
        <p:txBody>
          <a:bodyPr/>
          <a:lstStyle/>
          <a:p>
            <a:r>
              <a:rPr lang="en-AU">
                <a:solidFill>
                  <a:srgbClr val="FFFF00"/>
                </a:solidFill>
              </a:rPr>
              <a:t>Romans 10:9</a:t>
            </a:r>
          </a:p>
        </p:txBody>
      </p:sp>
      <p:sp>
        <p:nvSpPr>
          <p:cNvPr id="3" name="Content Placeholder 2">
            <a:extLst>
              <a:ext uri="{FF2B5EF4-FFF2-40B4-BE49-F238E27FC236}">
                <a16:creationId xmlns:a16="http://schemas.microsoft.com/office/drawing/2014/main" id="{7791E49C-EB67-F531-2204-870B05D9724D}"/>
              </a:ext>
            </a:extLst>
          </p:cNvPr>
          <p:cNvSpPr>
            <a:spLocks noGrp="1"/>
          </p:cNvSpPr>
          <p:nvPr>
            <p:ph idx="1"/>
          </p:nvPr>
        </p:nvSpPr>
        <p:spPr>
          <a:xfrm>
            <a:off x="472440" y="1253330"/>
            <a:ext cx="11524488" cy="5339493"/>
          </a:xfrm>
        </p:spPr>
        <p:txBody>
          <a:bodyPr>
            <a:normAutofit/>
          </a:bodyPr>
          <a:lstStyle/>
          <a:p>
            <a:pPr marL="0" indent="0">
              <a:buNone/>
            </a:pPr>
            <a:r>
              <a:rPr lang="en-US" sz="3200">
                <a:solidFill>
                  <a:schemeClr val="bg1"/>
                </a:solidFill>
              </a:rPr>
              <a:t>….if you profess with your mouth that Jesus is Lord, and believe in your heart that God raised him from the dead, you will be saved. </a:t>
            </a:r>
            <a:endParaRPr lang="en-AU" sz="3200">
              <a:solidFill>
                <a:schemeClr val="bg1"/>
              </a:solidFill>
            </a:endParaRPr>
          </a:p>
        </p:txBody>
      </p:sp>
    </p:spTree>
    <p:extLst>
      <p:ext uri="{BB962C8B-B14F-4D97-AF65-F5344CB8AC3E}">
        <p14:creationId xmlns:p14="http://schemas.microsoft.com/office/powerpoint/2010/main" val="29714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CA91F-0EE5-31F5-7D9F-C7C3C9047E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D834AF-3C1E-0171-70A5-D7730103788E}"/>
              </a:ext>
            </a:extLst>
          </p:cNvPr>
          <p:cNvSpPr>
            <a:spLocks noGrp="1"/>
          </p:cNvSpPr>
          <p:nvPr>
            <p:ph type="title"/>
          </p:nvPr>
        </p:nvSpPr>
        <p:spPr>
          <a:xfrm>
            <a:off x="390144" y="136525"/>
            <a:ext cx="10515600" cy="905891"/>
          </a:xfrm>
        </p:spPr>
        <p:txBody>
          <a:bodyPr/>
          <a:lstStyle/>
          <a:p>
            <a:r>
              <a:rPr lang="en-AU">
                <a:solidFill>
                  <a:srgbClr val="FFFF00"/>
                </a:solidFill>
              </a:rPr>
              <a:t>Deuteronomy 6:4-5</a:t>
            </a:r>
          </a:p>
        </p:txBody>
      </p:sp>
      <p:sp>
        <p:nvSpPr>
          <p:cNvPr id="3" name="Content Placeholder 2">
            <a:extLst>
              <a:ext uri="{FF2B5EF4-FFF2-40B4-BE49-F238E27FC236}">
                <a16:creationId xmlns:a16="http://schemas.microsoft.com/office/drawing/2014/main" id="{BF7B24AF-C5C9-4493-BF82-DA14276D90A5}"/>
              </a:ext>
            </a:extLst>
          </p:cNvPr>
          <p:cNvSpPr>
            <a:spLocks noGrp="1"/>
          </p:cNvSpPr>
          <p:nvPr>
            <p:ph idx="1"/>
          </p:nvPr>
        </p:nvSpPr>
        <p:spPr>
          <a:xfrm>
            <a:off x="472440" y="1253330"/>
            <a:ext cx="11524488" cy="5339493"/>
          </a:xfrm>
        </p:spPr>
        <p:txBody>
          <a:bodyPr>
            <a:normAutofit/>
          </a:bodyPr>
          <a:lstStyle/>
          <a:p>
            <a:pPr marL="0" indent="0">
              <a:buNone/>
            </a:pPr>
            <a:r>
              <a:rPr lang="en-US" sz="3200">
                <a:solidFill>
                  <a:schemeClr val="bg1"/>
                </a:solidFill>
              </a:rPr>
              <a:t>4 Hear, O Israel: the </a:t>
            </a:r>
            <a:r>
              <a:rPr lang="en-US" sz="3200" b="1">
                <a:solidFill>
                  <a:schemeClr val="bg1"/>
                </a:solidFill>
              </a:rPr>
              <a:t>Lord</a:t>
            </a:r>
            <a:r>
              <a:rPr lang="en-US" sz="3200">
                <a:solidFill>
                  <a:schemeClr val="bg1"/>
                </a:solidFill>
              </a:rPr>
              <a:t> our God, the </a:t>
            </a:r>
            <a:r>
              <a:rPr lang="en-US" sz="3200" b="1">
                <a:solidFill>
                  <a:schemeClr val="bg1"/>
                </a:solidFill>
              </a:rPr>
              <a:t>Lord </a:t>
            </a:r>
            <a:r>
              <a:rPr lang="en-US" sz="3200">
                <a:solidFill>
                  <a:schemeClr val="bg1"/>
                </a:solidFill>
              </a:rPr>
              <a:t>is one. 5 Love the </a:t>
            </a:r>
            <a:r>
              <a:rPr lang="en-US" sz="3200" b="1">
                <a:solidFill>
                  <a:schemeClr val="bg1"/>
                </a:solidFill>
              </a:rPr>
              <a:t>Lord</a:t>
            </a:r>
            <a:r>
              <a:rPr lang="en-US" sz="3200">
                <a:solidFill>
                  <a:schemeClr val="bg1"/>
                </a:solidFill>
              </a:rPr>
              <a:t> your God with all your heart and with all your soul and with all your strength.</a:t>
            </a:r>
            <a:endParaRPr lang="en-AU" sz="3200">
              <a:solidFill>
                <a:schemeClr val="bg1"/>
              </a:solidFill>
            </a:endParaRPr>
          </a:p>
        </p:txBody>
      </p:sp>
    </p:spTree>
    <p:extLst>
      <p:ext uri="{BB962C8B-B14F-4D97-AF65-F5344CB8AC3E}">
        <p14:creationId xmlns:p14="http://schemas.microsoft.com/office/powerpoint/2010/main" val="1396055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78C1D6-821D-BCFF-23D1-4A292E9F9C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F033C4-E83F-0F3F-4A37-5FEC15E1CCA4}"/>
              </a:ext>
            </a:extLst>
          </p:cNvPr>
          <p:cNvSpPr>
            <a:spLocks noGrp="1"/>
          </p:cNvSpPr>
          <p:nvPr>
            <p:ph type="title"/>
          </p:nvPr>
        </p:nvSpPr>
        <p:spPr>
          <a:xfrm>
            <a:off x="390144" y="136525"/>
            <a:ext cx="10515600" cy="905891"/>
          </a:xfrm>
        </p:spPr>
        <p:txBody>
          <a:bodyPr/>
          <a:lstStyle/>
          <a:p>
            <a:r>
              <a:rPr lang="en-AU">
                <a:solidFill>
                  <a:srgbClr val="FFFF00"/>
                </a:solidFill>
              </a:rPr>
              <a:t>Romans 10</a:t>
            </a:r>
          </a:p>
        </p:txBody>
      </p:sp>
      <p:sp>
        <p:nvSpPr>
          <p:cNvPr id="3" name="Content Placeholder 2">
            <a:extLst>
              <a:ext uri="{FF2B5EF4-FFF2-40B4-BE49-F238E27FC236}">
                <a16:creationId xmlns:a16="http://schemas.microsoft.com/office/drawing/2014/main" id="{01B9BB35-DD69-51E7-1BC6-F3B65C66490B}"/>
              </a:ext>
            </a:extLst>
          </p:cNvPr>
          <p:cNvSpPr>
            <a:spLocks noGrp="1"/>
          </p:cNvSpPr>
          <p:nvPr>
            <p:ph idx="1"/>
          </p:nvPr>
        </p:nvSpPr>
        <p:spPr>
          <a:xfrm>
            <a:off x="472440" y="2825496"/>
            <a:ext cx="11524488" cy="3767327"/>
          </a:xfrm>
        </p:spPr>
        <p:txBody>
          <a:bodyPr>
            <a:normAutofit/>
          </a:bodyPr>
          <a:lstStyle/>
          <a:p>
            <a:r>
              <a:rPr lang="en-US" sz="3200">
                <a:solidFill>
                  <a:schemeClr val="bg1"/>
                </a:solidFill>
              </a:rPr>
              <a:t>Yahweh –LORD</a:t>
            </a:r>
          </a:p>
          <a:p>
            <a:r>
              <a:rPr lang="en-US" sz="3200">
                <a:solidFill>
                  <a:schemeClr val="bg1"/>
                </a:solidFill>
              </a:rPr>
              <a:t>Deuteronomy and the Future – Warnings; Sodom; Remnant</a:t>
            </a:r>
          </a:p>
          <a:p>
            <a:r>
              <a:rPr lang="en-US" sz="3200">
                <a:solidFill>
                  <a:schemeClr val="bg1"/>
                </a:solidFill>
              </a:rPr>
              <a:t>Christ the Culmination</a:t>
            </a:r>
          </a:p>
          <a:p>
            <a:r>
              <a:rPr lang="en-US" sz="3200">
                <a:solidFill>
                  <a:schemeClr val="bg1"/>
                </a:solidFill>
              </a:rPr>
              <a:t>The upgraded Shema</a:t>
            </a:r>
          </a:p>
          <a:p>
            <a:pPr marL="0" indent="0">
              <a:buNone/>
            </a:pPr>
            <a:endParaRPr lang="en-US" sz="3200">
              <a:solidFill>
                <a:schemeClr val="bg1"/>
              </a:solidFill>
            </a:endParaRPr>
          </a:p>
          <a:p>
            <a:endParaRPr lang="en-AU" sz="3200">
              <a:solidFill>
                <a:schemeClr val="bg1"/>
              </a:solidFill>
            </a:endParaRPr>
          </a:p>
        </p:txBody>
      </p:sp>
      <p:sp>
        <p:nvSpPr>
          <p:cNvPr id="4" name="TextBox 3">
            <a:extLst>
              <a:ext uri="{FF2B5EF4-FFF2-40B4-BE49-F238E27FC236}">
                <a16:creationId xmlns:a16="http://schemas.microsoft.com/office/drawing/2014/main" id="{34C78EE0-8093-53A7-6B75-55DCE074AA00}"/>
              </a:ext>
            </a:extLst>
          </p:cNvPr>
          <p:cNvSpPr txBox="1"/>
          <p:nvPr/>
        </p:nvSpPr>
        <p:spPr>
          <a:xfrm>
            <a:off x="621792" y="1234440"/>
            <a:ext cx="11225784" cy="1200329"/>
          </a:xfrm>
          <a:prstGeom prst="rect">
            <a:avLst/>
          </a:prstGeom>
          <a:noFill/>
        </p:spPr>
        <p:txBody>
          <a:bodyPr wrap="square" rtlCol="0">
            <a:spAutoFit/>
          </a:bodyPr>
          <a:lstStyle/>
          <a:p>
            <a:r>
              <a:rPr lang="en-US" sz="3600">
                <a:solidFill>
                  <a:schemeClr val="bg1"/>
                </a:solidFill>
              </a:rPr>
              <a:t>True Israel?</a:t>
            </a:r>
          </a:p>
          <a:p>
            <a:r>
              <a:rPr lang="en-US" sz="3600">
                <a:solidFill>
                  <a:schemeClr val="bg1"/>
                </a:solidFill>
              </a:rPr>
              <a:t>The Cornerstone of Faith</a:t>
            </a:r>
          </a:p>
        </p:txBody>
      </p:sp>
    </p:spTree>
    <p:extLst>
      <p:ext uri="{BB962C8B-B14F-4D97-AF65-F5344CB8AC3E}">
        <p14:creationId xmlns:p14="http://schemas.microsoft.com/office/powerpoint/2010/main" val="3265348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73A8C-850D-BEEB-4822-660EE963598D}"/>
              </a:ext>
            </a:extLst>
          </p:cNvPr>
          <p:cNvSpPr>
            <a:spLocks noGrp="1"/>
          </p:cNvSpPr>
          <p:nvPr>
            <p:ph type="title"/>
          </p:nvPr>
        </p:nvSpPr>
        <p:spPr/>
        <p:txBody>
          <a:bodyPr/>
          <a:lstStyle/>
          <a:p>
            <a:r>
              <a:rPr lang="en-US">
                <a:solidFill>
                  <a:srgbClr val="FFFF00"/>
                </a:solidFill>
              </a:rPr>
              <a:t>Deuteronomy 30:6</a:t>
            </a:r>
            <a:endParaRPr lang="en-AU">
              <a:solidFill>
                <a:srgbClr val="FFFF00"/>
              </a:solidFill>
            </a:endParaRPr>
          </a:p>
        </p:txBody>
      </p:sp>
      <p:sp>
        <p:nvSpPr>
          <p:cNvPr id="3" name="Content Placeholder 2">
            <a:extLst>
              <a:ext uri="{FF2B5EF4-FFF2-40B4-BE49-F238E27FC236}">
                <a16:creationId xmlns:a16="http://schemas.microsoft.com/office/drawing/2014/main" id="{9452A8D6-709B-50D6-26F8-30DB127F730E}"/>
              </a:ext>
            </a:extLst>
          </p:cNvPr>
          <p:cNvSpPr>
            <a:spLocks noGrp="1"/>
          </p:cNvSpPr>
          <p:nvPr>
            <p:ph idx="1"/>
          </p:nvPr>
        </p:nvSpPr>
        <p:spPr/>
        <p:txBody>
          <a:bodyPr/>
          <a:lstStyle/>
          <a:p>
            <a:pPr marL="0" indent="0">
              <a:buNone/>
            </a:pPr>
            <a:r>
              <a:rPr lang="en-AU" b="1" baseline="30000">
                <a:solidFill>
                  <a:schemeClr val="bg1"/>
                </a:solidFill>
              </a:rPr>
              <a:t>6 </a:t>
            </a:r>
            <a:r>
              <a:rPr lang="en-AU">
                <a:solidFill>
                  <a:schemeClr val="bg1"/>
                </a:solidFill>
              </a:rPr>
              <a:t>The </a:t>
            </a:r>
            <a:r>
              <a:rPr lang="en-AU" cap="small">
                <a:solidFill>
                  <a:schemeClr val="bg1"/>
                </a:solidFill>
              </a:rPr>
              <a:t>Lord</a:t>
            </a:r>
            <a:r>
              <a:rPr lang="en-AU">
                <a:solidFill>
                  <a:schemeClr val="bg1"/>
                </a:solidFill>
              </a:rPr>
              <a:t> your God will circumcise your hearts and the hearts of your descendants, so that you may love him with all your heart and with all your soul, and live. </a:t>
            </a:r>
          </a:p>
        </p:txBody>
      </p:sp>
    </p:spTree>
    <p:extLst>
      <p:ext uri="{BB962C8B-B14F-4D97-AF65-F5344CB8AC3E}">
        <p14:creationId xmlns:p14="http://schemas.microsoft.com/office/powerpoint/2010/main" val="17940660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8952E-4912-E1E8-D669-88B3CC6A79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073DA3-ECC3-8ADA-C3B8-D6FA3EA69D6D}"/>
              </a:ext>
            </a:extLst>
          </p:cNvPr>
          <p:cNvSpPr>
            <a:spLocks noGrp="1"/>
          </p:cNvSpPr>
          <p:nvPr>
            <p:ph type="title"/>
          </p:nvPr>
        </p:nvSpPr>
        <p:spPr>
          <a:xfrm>
            <a:off x="390144" y="136525"/>
            <a:ext cx="10515600" cy="905891"/>
          </a:xfrm>
        </p:spPr>
        <p:txBody>
          <a:bodyPr/>
          <a:lstStyle/>
          <a:p>
            <a:r>
              <a:rPr lang="en-AU">
                <a:solidFill>
                  <a:srgbClr val="FFFF00"/>
                </a:solidFill>
              </a:rPr>
              <a:t>Romans 10</a:t>
            </a:r>
          </a:p>
        </p:txBody>
      </p:sp>
      <p:sp>
        <p:nvSpPr>
          <p:cNvPr id="3" name="Content Placeholder 2">
            <a:extLst>
              <a:ext uri="{FF2B5EF4-FFF2-40B4-BE49-F238E27FC236}">
                <a16:creationId xmlns:a16="http://schemas.microsoft.com/office/drawing/2014/main" id="{F3BE0360-8C1B-A2BA-7039-71E5601B474D}"/>
              </a:ext>
            </a:extLst>
          </p:cNvPr>
          <p:cNvSpPr>
            <a:spLocks noGrp="1"/>
          </p:cNvSpPr>
          <p:nvPr>
            <p:ph idx="1"/>
          </p:nvPr>
        </p:nvSpPr>
        <p:spPr>
          <a:xfrm>
            <a:off x="667512" y="4169664"/>
            <a:ext cx="11524488" cy="3767327"/>
          </a:xfrm>
        </p:spPr>
        <p:txBody>
          <a:bodyPr>
            <a:normAutofit/>
          </a:bodyPr>
          <a:lstStyle/>
          <a:p>
            <a:r>
              <a:rPr lang="en-US" sz="3200">
                <a:solidFill>
                  <a:schemeClr val="bg1"/>
                </a:solidFill>
              </a:rPr>
              <a:t>Christ the Culmination</a:t>
            </a:r>
          </a:p>
          <a:p>
            <a:r>
              <a:rPr lang="en-US" sz="3200">
                <a:solidFill>
                  <a:schemeClr val="bg1"/>
                </a:solidFill>
              </a:rPr>
              <a:t>The upgraded Shema</a:t>
            </a:r>
          </a:p>
          <a:p>
            <a:pPr marL="0" indent="0">
              <a:buNone/>
            </a:pPr>
            <a:endParaRPr lang="en-US" sz="3200">
              <a:solidFill>
                <a:schemeClr val="bg1"/>
              </a:solidFill>
            </a:endParaRPr>
          </a:p>
          <a:p>
            <a:endParaRPr lang="en-AU" sz="3200">
              <a:solidFill>
                <a:schemeClr val="bg1"/>
              </a:solidFill>
            </a:endParaRPr>
          </a:p>
        </p:txBody>
      </p:sp>
      <p:sp>
        <p:nvSpPr>
          <p:cNvPr id="4" name="TextBox 3">
            <a:extLst>
              <a:ext uri="{FF2B5EF4-FFF2-40B4-BE49-F238E27FC236}">
                <a16:creationId xmlns:a16="http://schemas.microsoft.com/office/drawing/2014/main" id="{7A58D9D1-C2C8-5123-C4AF-48216862B5F3}"/>
              </a:ext>
            </a:extLst>
          </p:cNvPr>
          <p:cNvSpPr txBox="1"/>
          <p:nvPr/>
        </p:nvSpPr>
        <p:spPr>
          <a:xfrm>
            <a:off x="667512" y="1234440"/>
            <a:ext cx="11180064" cy="3416320"/>
          </a:xfrm>
          <a:prstGeom prst="rect">
            <a:avLst/>
          </a:prstGeom>
          <a:noFill/>
        </p:spPr>
        <p:txBody>
          <a:bodyPr wrap="square" rtlCol="0">
            <a:spAutoFit/>
          </a:bodyPr>
          <a:lstStyle/>
          <a:p>
            <a:pPr marL="571500" indent="-571500">
              <a:buFont typeface="Arial" panose="020B0604020202020204" pitchFamily="34" charset="0"/>
              <a:buChar char="•"/>
            </a:pPr>
            <a:r>
              <a:rPr lang="en-US" sz="3600">
                <a:solidFill>
                  <a:schemeClr val="bg1"/>
                </a:solidFill>
              </a:rPr>
              <a:t>True Israel?</a:t>
            </a:r>
          </a:p>
          <a:p>
            <a:pPr marL="571500" indent="-571500">
              <a:buFont typeface="Arial" panose="020B0604020202020204" pitchFamily="34" charset="0"/>
              <a:buChar char="•"/>
            </a:pPr>
            <a:r>
              <a:rPr lang="en-US" sz="3600">
                <a:solidFill>
                  <a:schemeClr val="bg1"/>
                </a:solidFill>
              </a:rPr>
              <a:t>The Cornerstone of Faith</a:t>
            </a:r>
          </a:p>
          <a:p>
            <a:pPr marL="228600" indent="-228600">
              <a:buFont typeface="Arial" panose="020B0604020202020204" pitchFamily="34" charset="0"/>
              <a:buChar char="•"/>
            </a:pPr>
            <a:r>
              <a:rPr lang="en-US" sz="3600">
                <a:solidFill>
                  <a:schemeClr val="bg1"/>
                </a:solidFill>
              </a:rPr>
              <a:t>   Yahweh –LORD</a:t>
            </a:r>
          </a:p>
          <a:p>
            <a:pPr marL="228600" indent="-228600">
              <a:buFont typeface="Arial" panose="020B0604020202020204" pitchFamily="34" charset="0"/>
              <a:buChar char="•"/>
            </a:pPr>
            <a:r>
              <a:rPr lang="en-US" sz="3600">
                <a:solidFill>
                  <a:schemeClr val="bg1"/>
                </a:solidFill>
              </a:rPr>
              <a:t>    Deuteronomy and the Future – Warnings; Sodom; Remnant</a:t>
            </a:r>
          </a:p>
          <a:p>
            <a:endParaRPr lang="en-US" sz="3600">
              <a:solidFill>
                <a:schemeClr val="bg1"/>
              </a:solidFill>
            </a:endParaRPr>
          </a:p>
        </p:txBody>
      </p:sp>
    </p:spTree>
    <p:extLst>
      <p:ext uri="{BB962C8B-B14F-4D97-AF65-F5344CB8AC3E}">
        <p14:creationId xmlns:p14="http://schemas.microsoft.com/office/powerpoint/2010/main" val="711812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68F55-E325-EF00-EAF7-F16A593F31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077DF2-CCD7-9E68-0FA2-D365091692F7}"/>
              </a:ext>
            </a:extLst>
          </p:cNvPr>
          <p:cNvSpPr>
            <a:spLocks noGrp="1"/>
          </p:cNvSpPr>
          <p:nvPr>
            <p:ph type="title"/>
          </p:nvPr>
        </p:nvSpPr>
        <p:spPr>
          <a:xfrm>
            <a:off x="390144" y="136525"/>
            <a:ext cx="10515600" cy="905891"/>
          </a:xfrm>
        </p:spPr>
        <p:txBody>
          <a:bodyPr/>
          <a:lstStyle/>
          <a:p>
            <a:r>
              <a:rPr lang="en-AU">
                <a:solidFill>
                  <a:srgbClr val="FFFF00"/>
                </a:solidFill>
              </a:rPr>
              <a:t>Romans 10:13</a:t>
            </a:r>
          </a:p>
        </p:txBody>
      </p:sp>
      <p:sp>
        <p:nvSpPr>
          <p:cNvPr id="3" name="Content Placeholder 2">
            <a:extLst>
              <a:ext uri="{FF2B5EF4-FFF2-40B4-BE49-F238E27FC236}">
                <a16:creationId xmlns:a16="http://schemas.microsoft.com/office/drawing/2014/main" id="{C27F990D-4B07-8DB9-4956-8F0D9F69CE1D}"/>
              </a:ext>
            </a:extLst>
          </p:cNvPr>
          <p:cNvSpPr>
            <a:spLocks noGrp="1"/>
          </p:cNvSpPr>
          <p:nvPr>
            <p:ph idx="1"/>
          </p:nvPr>
        </p:nvSpPr>
        <p:spPr>
          <a:xfrm>
            <a:off x="472440" y="1253330"/>
            <a:ext cx="11524488" cy="5339493"/>
          </a:xfrm>
        </p:spPr>
        <p:txBody>
          <a:bodyPr>
            <a:normAutofit/>
          </a:bodyPr>
          <a:lstStyle/>
          <a:p>
            <a:pPr marL="0" indent="0">
              <a:buNone/>
            </a:pPr>
            <a:r>
              <a:rPr lang="en-US" sz="3200">
                <a:solidFill>
                  <a:schemeClr val="bg1"/>
                </a:solidFill>
              </a:rPr>
              <a:t>…‘Everyone who calls on the name of the </a:t>
            </a:r>
            <a:r>
              <a:rPr lang="en-US" sz="3200" b="1">
                <a:solidFill>
                  <a:schemeClr val="bg1"/>
                </a:solidFill>
              </a:rPr>
              <a:t>Lord</a:t>
            </a:r>
            <a:r>
              <a:rPr lang="en-US" sz="3200">
                <a:solidFill>
                  <a:schemeClr val="bg1"/>
                </a:solidFill>
              </a:rPr>
              <a:t> will be saved.’</a:t>
            </a:r>
            <a:endParaRPr lang="en-AU" sz="3200">
              <a:solidFill>
                <a:schemeClr val="bg1"/>
              </a:solidFill>
            </a:endParaRPr>
          </a:p>
        </p:txBody>
      </p:sp>
    </p:spTree>
    <p:extLst>
      <p:ext uri="{BB962C8B-B14F-4D97-AF65-F5344CB8AC3E}">
        <p14:creationId xmlns:p14="http://schemas.microsoft.com/office/powerpoint/2010/main" val="442235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279B5A-A84F-4A94-6E89-54E0FFEA67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163E0C-9066-26B2-ABF6-C751B35DDD59}"/>
              </a:ext>
            </a:extLst>
          </p:cNvPr>
          <p:cNvSpPr>
            <a:spLocks noGrp="1"/>
          </p:cNvSpPr>
          <p:nvPr>
            <p:ph type="title"/>
          </p:nvPr>
        </p:nvSpPr>
        <p:spPr>
          <a:xfrm>
            <a:off x="390144" y="136525"/>
            <a:ext cx="10515600" cy="905891"/>
          </a:xfrm>
        </p:spPr>
        <p:txBody>
          <a:bodyPr/>
          <a:lstStyle/>
          <a:p>
            <a:r>
              <a:rPr lang="en-AU">
                <a:solidFill>
                  <a:srgbClr val="FFFF00"/>
                </a:solidFill>
              </a:rPr>
              <a:t>Romans 10</a:t>
            </a:r>
          </a:p>
        </p:txBody>
      </p:sp>
      <p:sp>
        <p:nvSpPr>
          <p:cNvPr id="3" name="Content Placeholder 2">
            <a:extLst>
              <a:ext uri="{FF2B5EF4-FFF2-40B4-BE49-F238E27FC236}">
                <a16:creationId xmlns:a16="http://schemas.microsoft.com/office/drawing/2014/main" id="{5A798F34-E7BF-9C8E-1417-313DBCC1B0AC}"/>
              </a:ext>
            </a:extLst>
          </p:cNvPr>
          <p:cNvSpPr>
            <a:spLocks noGrp="1"/>
          </p:cNvSpPr>
          <p:nvPr>
            <p:ph idx="1"/>
          </p:nvPr>
        </p:nvSpPr>
        <p:spPr>
          <a:xfrm>
            <a:off x="472440" y="4620906"/>
            <a:ext cx="11524488" cy="1971917"/>
          </a:xfrm>
        </p:spPr>
        <p:txBody>
          <a:bodyPr>
            <a:normAutofit/>
          </a:bodyPr>
          <a:lstStyle/>
          <a:p>
            <a:r>
              <a:rPr lang="en-US" sz="3200">
                <a:solidFill>
                  <a:schemeClr val="bg1"/>
                </a:solidFill>
              </a:rPr>
              <a:t>Salvation and the Law</a:t>
            </a:r>
          </a:p>
          <a:p>
            <a:r>
              <a:rPr lang="en-US" sz="3200">
                <a:solidFill>
                  <a:schemeClr val="bg1"/>
                </a:solidFill>
              </a:rPr>
              <a:t>Faith and the Covenant – Now through Jesus</a:t>
            </a:r>
          </a:p>
          <a:p>
            <a:endParaRPr lang="en-US" sz="3200">
              <a:solidFill>
                <a:schemeClr val="bg1"/>
              </a:solidFill>
            </a:endParaRPr>
          </a:p>
          <a:p>
            <a:endParaRPr lang="en-AU" sz="3200">
              <a:solidFill>
                <a:schemeClr val="bg1"/>
              </a:solidFill>
            </a:endParaRPr>
          </a:p>
        </p:txBody>
      </p:sp>
      <p:sp>
        <p:nvSpPr>
          <p:cNvPr id="4" name="TextBox 3">
            <a:extLst>
              <a:ext uri="{FF2B5EF4-FFF2-40B4-BE49-F238E27FC236}">
                <a16:creationId xmlns:a16="http://schemas.microsoft.com/office/drawing/2014/main" id="{6B882612-DBF3-A114-B9DE-8A0CCE93E168}"/>
              </a:ext>
            </a:extLst>
          </p:cNvPr>
          <p:cNvSpPr txBox="1"/>
          <p:nvPr/>
        </p:nvSpPr>
        <p:spPr>
          <a:xfrm>
            <a:off x="512064" y="1133856"/>
            <a:ext cx="11311128" cy="3395610"/>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white"/>
                </a:solidFill>
                <a:effectLst/>
                <a:uLnTx/>
                <a:uFillTx/>
                <a:latin typeface="Aptos" panose="02110004020202020204"/>
                <a:ea typeface="+mn-ea"/>
                <a:cs typeface="+mn-cs"/>
              </a:rPr>
              <a:t>True Israel?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white"/>
                </a:solidFill>
                <a:effectLst/>
                <a:uLnTx/>
                <a:uFillTx/>
                <a:latin typeface="Aptos" panose="02110004020202020204"/>
                <a:ea typeface="+mn-ea"/>
                <a:cs typeface="+mn-cs"/>
              </a:rPr>
              <a:t>The Cornerstone of Faith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white"/>
                </a:solidFill>
                <a:effectLst/>
                <a:uLnTx/>
                <a:uFillTx/>
                <a:latin typeface="Aptos" panose="02110004020202020204"/>
                <a:ea typeface="+mn-ea"/>
                <a:cs typeface="+mn-cs"/>
              </a:rPr>
              <a:t>Yahweh –LORD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white"/>
                </a:solidFill>
                <a:effectLst/>
                <a:uLnTx/>
                <a:uFillTx/>
                <a:latin typeface="Aptos" panose="02110004020202020204"/>
                <a:ea typeface="+mn-ea"/>
                <a:cs typeface="+mn-cs"/>
              </a:rPr>
              <a:t>Deuteronomy and the Future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white"/>
                </a:solidFill>
                <a:effectLst/>
                <a:uLnTx/>
                <a:uFillTx/>
                <a:latin typeface="Aptos" panose="02110004020202020204"/>
                <a:ea typeface="+mn-ea"/>
                <a:cs typeface="+mn-cs"/>
              </a:rPr>
              <a:t>Christ the Culmination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white"/>
                </a:solidFill>
                <a:effectLst/>
                <a:uLnTx/>
                <a:uFillTx/>
                <a:latin typeface="Aptos" panose="02110004020202020204"/>
                <a:ea typeface="+mn-ea"/>
                <a:cs typeface="+mn-cs"/>
              </a:rPr>
              <a:t>The upgraded Shema</a:t>
            </a:r>
          </a:p>
        </p:txBody>
      </p:sp>
    </p:spTree>
    <p:extLst>
      <p:ext uri="{BB962C8B-B14F-4D97-AF65-F5344CB8AC3E}">
        <p14:creationId xmlns:p14="http://schemas.microsoft.com/office/powerpoint/2010/main" val="4238047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329077-32E6-92FA-4127-F8C3E71577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9186F1-48E5-48B1-9F7B-8F62DD028501}"/>
              </a:ext>
            </a:extLst>
          </p:cNvPr>
          <p:cNvSpPr>
            <a:spLocks noGrp="1"/>
          </p:cNvSpPr>
          <p:nvPr>
            <p:ph type="title"/>
          </p:nvPr>
        </p:nvSpPr>
        <p:spPr>
          <a:xfrm>
            <a:off x="390144" y="136525"/>
            <a:ext cx="10515600" cy="905891"/>
          </a:xfrm>
        </p:spPr>
        <p:txBody>
          <a:bodyPr/>
          <a:lstStyle/>
          <a:p>
            <a:r>
              <a:rPr lang="en-AU">
                <a:solidFill>
                  <a:srgbClr val="FFFF00"/>
                </a:solidFill>
              </a:rPr>
              <a:t>Romans 10:6-8</a:t>
            </a:r>
          </a:p>
        </p:txBody>
      </p:sp>
      <p:sp>
        <p:nvSpPr>
          <p:cNvPr id="3" name="Content Placeholder 2">
            <a:extLst>
              <a:ext uri="{FF2B5EF4-FFF2-40B4-BE49-F238E27FC236}">
                <a16:creationId xmlns:a16="http://schemas.microsoft.com/office/drawing/2014/main" id="{92EA0C62-CAB4-DD47-7AFA-A963CFFB812C}"/>
              </a:ext>
            </a:extLst>
          </p:cNvPr>
          <p:cNvSpPr>
            <a:spLocks noGrp="1"/>
          </p:cNvSpPr>
          <p:nvPr>
            <p:ph idx="1"/>
          </p:nvPr>
        </p:nvSpPr>
        <p:spPr>
          <a:xfrm>
            <a:off x="472440" y="1253330"/>
            <a:ext cx="11524488" cy="5339493"/>
          </a:xfrm>
        </p:spPr>
        <p:txBody>
          <a:bodyPr>
            <a:normAutofit/>
          </a:bodyPr>
          <a:lstStyle/>
          <a:p>
            <a:pPr marL="0" indent="0">
              <a:buNone/>
            </a:pPr>
            <a:r>
              <a:rPr lang="en-US" sz="3200">
                <a:solidFill>
                  <a:schemeClr val="bg1"/>
                </a:solidFill>
              </a:rPr>
              <a:t>6 But the righteousness that is by faith says: ‘Do not say in your heart, “Who will ascend into heaven?”’ (that is, to bring Christ down) 7 ‘or “Who will descend into the deep?”’ (that is, to bring Christ up from the dead). 8 But what does it say? ‘The word is near you; it is in your mouth and in your heart,’ that is, the message concerning faith that we proclaim: </a:t>
            </a:r>
          </a:p>
          <a:p>
            <a:pPr marL="0" indent="0">
              <a:buNone/>
            </a:pPr>
            <a:r>
              <a:rPr lang="en-US" sz="3200">
                <a:solidFill>
                  <a:schemeClr val="bg1"/>
                </a:solidFill>
              </a:rPr>
              <a:t>(Quoting Deuteronomy 30:12-14)</a:t>
            </a:r>
          </a:p>
          <a:p>
            <a:pPr marL="0" indent="0">
              <a:buNone/>
            </a:pPr>
            <a:endParaRPr lang="en-US" sz="3200">
              <a:solidFill>
                <a:schemeClr val="bg1"/>
              </a:solidFill>
            </a:endParaRPr>
          </a:p>
          <a:p>
            <a:pPr marL="0" indent="0">
              <a:buNone/>
            </a:pPr>
            <a:r>
              <a:rPr lang="en-US" sz="3200">
                <a:solidFill>
                  <a:schemeClr val="bg1"/>
                </a:solidFill>
              </a:rPr>
              <a:t>9 Because if you profess with your mouth that Jesus is Lord, and believe in your heart that God raised him from the dead, you will be saved. </a:t>
            </a:r>
            <a:endParaRPr lang="en-AU" sz="3200">
              <a:solidFill>
                <a:schemeClr val="bg1"/>
              </a:solidFill>
            </a:endParaRPr>
          </a:p>
          <a:p>
            <a:pPr marL="0" indent="0">
              <a:buNone/>
            </a:pPr>
            <a:endParaRPr lang="en-AU" sz="3200">
              <a:solidFill>
                <a:schemeClr val="bg1"/>
              </a:solidFill>
            </a:endParaRPr>
          </a:p>
        </p:txBody>
      </p:sp>
    </p:spTree>
    <p:extLst>
      <p:ext uri="{BB962C8B-B14F-4D97-AF65-F5344CB8AC3E}">
        <p14:creationId xmlns:p14="http://schemas.microsoft.com/office/powerpoint/2010/main" val="3793822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ECEB5D-8C60-1DAA-62C7-EE83382F17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EB6541-F830-87B6-1FA6-97D1533F5524}"/>
              </a:ext>
            </a:extLst>
          </p:cNvPr>
          <p:cNvSpPr>
            <a:spLocks noGrp="1"/>
          </p:cNvSpPr>
          <p:nvPr>
            <p:ph type="title"/>
          </p:nvPr>
        </p:nvSpPr>
        <p:spPr>
          <a:xfrm>
            <a:off x="390144" y="136525"/>
            <a:ext cx="10515600" cy="905891"/>
          </a:xfrm>
        </p:spPr>
        <p:txBody>
          <a:bodyPr/>
          <a:lstStyle/>
          <a:p>
            <a:r>
              <a:rPr lang="en-AU">
                <a:solidFill>
                  <a:srgbClr val="FFFF00"/>
                </a:solidFill>
              </a:rPr>
              <a:t>Romans 10</a:t>
            </a:r>
          </a:p>
        </p:txBody>
      </p:sp>
      <p:sp>
        <p:nvSpPr>
          <p:cNvPr id="3" name="Content Placeholder 2">
            <a:extLst>
              <a:ext uri="{FF2B5EF4-FFF2-40B4-BE49-F238E27FC236}">
                <a16:creationId xmlns:a16="http://schemas.microsoft.com/office/drawing/2014/main" id="{DDF117F9-2ED0-2FF3-3C1E-2F1593DA373D}"/>
              </a:ext>
            </a:extLst>
          </p:cNvPr>
          <p:cNvSpPr>
            <a:spLocks noGrp="1"/>
          </p:cNvSpPr>
          <p:nvPr>
            <p:ph idx="1"/>
          </p:nvPr>
        </p:nvSpPr>
        <p:spPr>
          <a:xfrm>
            <a:off x="472440" y="5843016"/>
            <a:ext cx="11524488" cy="749807"/>
          </a:xfrm>
        </p:spPr>
        <p:txBody>
          <a:bodyPr>
            <a:normAutofit/>
          </a:bodyPr>
          <a:lstStyle/>
          <a:p>
            <a:r>
              <a:rPr lang="en-US" sz="3200">
                <a:solidFill>
                  <a:schemeClr val="bg1"/>
                </a:solidFill>
              </a:rPr>
              <a:t>The Good News for All</a:t>
            </a:r>
          </a:p>
          <a:p>
            <a:endParaRPr lang="en-US" sz="3200">
              <a:solidFill>
                <a:schemeClr val="bg1"/>
              </a:solidFill>
            </a:endParaRPr>
          </a:p>
          <a:p>
            <a:endParaRPr lang="en-AU" sz="3200">
              <a:solidFill>
                <a:schemeClr val="bg1"/>
              </a:solidFill>
            </a:endParaRPr>
          </a:p>
        </p:txBody>
      </p:sp>
      <p:sp>
        <p:nvSpPr>
          <p:cNvPr id="4" name="TextBox 3">
            <a:extLst>
              <a:ext uri="{FF2B5EF4-FFF2-40B4-BE49-F238E27FC236}">
                <a16:creationId xmlns:a16="http://schemas.microsoft.com/office/drawing/2014/main" id="{EF6BB526-EFA3-6214-FEEF-C90E1F102F19}"/>
              </a:ext>
            </a:extLst>
          </p:cNvPr>
          <p:cNvSpPr txBox="1"/>
          <p:nvPr/>
        </p:nvSpPr>
        <p:spPr>
          <a:xfrm>
            <a:off x="493776" y="1289304"/>
            <a:ext cx="11457432" cy="4538487"/>
          </a:xfrm>
          <a:prstGeom prst="rect">
            <a:avLst/>
          </a:prstGeom>
          <a:noFill/>
        </p:spPr>
        <p:txBody>
          <a:bodyPr wrap="square" rtlCol="0">
            <a:sp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white"/>
                </a:solidFill>
                <a:effectLst/>
                <a:uLnTx/>
                <a:uFillTx/>
                <a:latin typeface="Aptos" panose="02110004020202020204"/>
                <a:ea typeface="+mn-ea"/>
                <a:cs typeface="+mn-cs"/>
              </a:rPr>
              <a:t>True Israel?</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white"/>
                </a:solidFill>
                <a:effectLst/>
                <a:uLnTx/>
                <a:uFillTx/>
                <a:latin typeface="Aptos" panose="02110004020202020204"/>
                <a:ea typeface="+mn-ea"/>
                <a:cs typeface="+mn-cs"/>
              </a:rPr>
              <a:t>The Cornerstone of Faith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white"/>
                </a:solidFill>
                <a:effectLst/>
                <a:uLnTx/>
                <a:uFillTx/>
                <a:latin typeface="Aptos" panose="02110004020202020204"/>
                <a:ea typeface="+mn-ea"/>
                <a:cs typeface="+mn-cs"/>
              </a:rPr>
              <a:t>Yahweh –LORD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white"/>
                </a:solidFill>
                <a:effectLst/>
                <a:uLnTx/>
                <a:uFillTx/>
                <a:latin typeface="Aptos" panose="02110004020202020204"/>
                <a:ea typeface="+mn-ea"/>
                <a:cs typeface="+mn-cs"/>
              </a:rPr>
              <a:t>Deuteronomy and the Future</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white"/>
                </a:solidFill>
                <a:effectLst/>
                <a:uLnTx/>
                <a:uFillTx/>
                <a:latin typeface="Aptos" panose="02110004020202020204"/>
                <a:ea typeface="+mn-ea"/>
                <a:cs typeface="+mn-cs"/>
              </a:rPr>
              <a:t>Christ the Culmination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white"/>
                </a:solidFill>
                <a:effectLst/>
                <a:uLnTx/>
                <a:uFillTx/>
                <a:latin typeface="Aptos" panose="02110004020202020204"/>
                <a:ea typeface="+mn-ea"/>
                <a:cs typeface="+mn-cs"/>
              </a:rPr>
              <a:t>The upgraded Shema</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white"/>
                </a:solidFill>
                <a:effectLst/>
                <a:uLnTx/>
                <a:uFillTx/>
                <a:latin typeface="Aptos" panose="02110004020202020204"/>
                <a:ea typeface="+mn-ea"/>
                <a:cs typeface="+mn-cs"/>
              </a:rPr>
              <a:t>Salvation and the Law</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200" b="0" i="0" u="none" strike="noStrike" kern="1200" cap="none" spc="0" normalizeH="0" baseline="0" noProof="0">
                <a:ln>
                  <a:noFill/>
                </a:ln>
                <a:solidFill>
                  <a:prstClr val="white"/>
                </a:solidFill>
                <a:effectLst/>
                <a:uLnTx/>
                <a:uFillTx/>
                <a:latin typeface="Aptos" panose="02110004020202020204"/>
                <a:ea typeface="+mn-ea"/>
                <a:cs typeface="+mn-cs"/>
              </a:rPr>
              <a:t>Faith and the Covenant</a:t>
            </a:r>
          </a:p>
        </p:txBody>
      </p:sp>
    </p:spTree>
    <p:extLst>
      <p:ext uri="{BB962C8B-B14F-4D97-AF65-F5344CB8AC3E}">
        <p14:creationId xmlns:p14="http://schemas.microsoft.com/office/powerpoint/2010/main" val="1596463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3F3C0-DCA8-C34A-32CB-AB0EB80FA6CD}"/>
              </a:ext>
            </a:extLst>
          </p:cNvPr>
          <p:cNvSpPr>
            <a:spLocks noGrp="1"/>
          </p:cNvSpPr>
          <p:nvPr>
            <p:ph type="title"/>
          </p:nvPr>
        </p:nvSpPr>
        <p:spPr/>
        <p:txBody>
          <a:bodyPr/>
          <a:lstStyle/>
          <a:p>
            <a:r>
              <a:rPr lang="en-AU">
                <a:solidFill>
                  <a:srgbClr val="FFFF00"/>
                </a:solidFill>
              </a:rPr>
              <a:t>Reflect</a:t>
            </a:r>
          </a:p>
        </p:txBody>
      </p:sp>
      <p:sp>
        <p:nvSpPr>
          <p:cNvPr id="3" name="Content Placeholder 2">
            <a:extLst>
              <a:ext uri="{FF2B5EF4-FFF2-40B4-BE49-F238E27FC236}">
                <a16:creationId xmlns:a16="http://schemas.microsoft.com/office/drawing/2014/main" id="{7EE9E18A-A54F-2BFC-52F5-60763C67D37E}"/>
              </a:ext>
            </a:extLst>
          </p:cNvPr>
          <p:cNvSpPr>
            <a:spLocks noGrp="1"/>
          </p:cNvSpPr>
          <p:nvPr>
            <p:ph idx="1"/>
          </p:nvPr>
        </p:nvSpPr>
        <p:spPr>
          <a:xfrm>
            <a:off x="838200" y="1632648"/>
            <a:ext cx="10515600" cy="4860227"/>
          </a:xfrm>
        </p:spPr>
        <p:txBody>
          <a:bodyPr>
            <a:normAutofit/>
          </a:bodyPr>
          <a:lstStyle/>
          <a:p>
            <a:pPr marL="0" indent="0">
              <a:buNone/>
            </a:pPr>
            <a:r>
              <a:rPr lang="en-US" sz="3600">
                <a:solidFill>
                  <a:schemeClr val="bg1"/>
                </a:solidFill>
              </a:rPr>
              <a:t>Romans 10:12 For there is no distinction between Jew and Gentile, since the same Lord is Lord of all, and is rich towards all who call upon him. 13 “All who call upon the name of the Lord,” you see, “will be saved.”</a:t>
            </a:r>
          </a:p>
          <a:p>
            <a:endParaRPr lang="en-AU" sz="3600">
              <a:solidFill>
                <a:schemeClr val="bg1"/>
              </a:solidFill>
            </a:endParaRPr>
          </a:p>
          <a:p>
            <a:r>
              <a:rPr lang="en-AU" sz="3600">
                <a:solidFill>
                  <a:schemeClr val="bg1"/>
                </a:solidFill>
              </a:rPr>
              <a:t>You are, by faith, part of God’s renewed covenant people.</a:t>
            </a:r>
          </a:p>
        </p:txBody>
      </p:sp>
    </p:spTree>
    <p:extLst>
      <p:ext uri="{BB962C8B-B14F-4D97-AF65-F5344CB8AC3E}">
        <p14:creationId xmlns:p14="http://schemas.microsoft.com/office/powerpoint/2010/main" val="19983298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Monochrome black">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77">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nochrome black_5bea5add-6c97-4a41-a1fa-a039388976df_wac_v2" id="{9B2EB732-E258-47BC-8927-E73431036F1F}" vid="{31795664-2011-4E74-82BD-ADEEE70EBCA3}"/>
    </a:ext>
  </a:extLst>
</a:theme>
</file>

<file path=docProps/app.xml><?xml version="1.0" encoding="utf-8"?>
<Properties xmlns="http://schemas.openxmlformats.org/officeDocument/2006/extended-properties" xmlns:vt="http://schemas.openxmlformats.org/officeDocument/2006/docPropsVTypes">
  <TotalTime>1</TotalTime>
  <Words>2536</Words>
  <Application>Microsoft Office PowerPoint</Application>
  <PresentationFormat>Widescreen</PresentationFormat>
  <Paragraphs>197</Paragraphs>
  <Slides>40</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40</vt:i4>
      </vt:variant>
    </vt:vector>
  </HeadingPairs>
  <TitlesOfParts>
    <vt:vector size="47" baseType="lpstr">
      <vt:lpstr>Aptos</vt:lpstr>
      <vt:lpstr>Aptos Display</vt:lpstr>
      <vt:lpstr>Arial</vt:lpstr>
      <vt:lpstr>Calibri</vt:lpstr>
      <vt:lpstr>Neue Haas Grotesk Text Pro</vt:lpstr>
      <vt:lpstr>Office Theme</vt:lpstr>
      <vt:lpstr>Monochrome black</vt:lpstr>
      <vt:lpstr>Chapter  9&amp;10</vt:lpstr>
      <vt:lpstr>Romans 9</vt:lpstr>
      <vt:lpstr>Romans 9</vt:lpstr>
      <vt:lpstr>Romans 9</vt:lpstr>
      <vt:lpstr>Romans 9</vt:lpstr>
      <vt:lpstr>Romans 9</vt:lpstr>
      <vt:lpstr>Romans 9</vt:lpstr>
      <vt:lpstr>Romans 9</vt:lpstr>
      <vt:lpstr>Romans 9</vt:lpstr>
      <vt:lpstr>Romans 9</vt:lpstr>
      <vt:lpstr>PowerPoint Presentation</vt:lpstr>
      <vt:lpstr>Theological Positions</vt:lpstr>
      <vt:lpstr>PowerPoint Presentation</vt:lpstr>
      <vt:lpstr>Romans 9?</vt:lpstr>
      <vt:lpstr>6 Acts of the Scriptures</vt:lpstr>
      <vt:lpstr>PowerPoint Presentation</vt:lpstr>
      <vt:lpstr>PowerPoint Presentation</vt:lpstr>
      <vt:lpstr>Romans 9?</vt:lpstr>
      <vt:lpstr>Romans 9:4-5</vt:lpstr>
      <vt:lpstr>Romans 9?</vt:lpstr>
      <vt:lpstr>Romans 9:17</vt:lpstr>
      <vt:lpstr>Romans 9:25</vt:lpstr>
      <vt:lpstr>Romans 9?</vt:lpstr>
      <vt:lpstr>Romans 10</vt:lpstr>
      <vt:lpstr>Romans 10</vt:lpstr>
      <vt:lpstr>Romans 10</vt:lpstr>
      <vt:lpstr>Romans 10</vt:lpstr>
      <vt:lpstr>Romans 10</vt:lpstr>
      <vt:lpstr>Key Verse so far</vt:lpstr>
      <vt:lpstr>Romans 10</vt:lpstr>
      <vt:lpstr>Romans 10:9</vt:lpstr>
      <vt:lpstr>Deuteronomy 6:4-5</vt:lpstr>
      <vt:lpstr>Romans 10</vt:lpstr>
      <vt:lpstr>Deuteronomy 30:6</vt:lpstr>
      <vt:lpstr>Romans 10</vt:lpstr>
      <vt:lpstr>Romans 10:13</vt:lpstr>
      <vt:lpstr>Romans 10</vt:lpstr>
      <vt:lpstr>Romans 10:6-8</vt:lpstr>
      <vt:lpstr>Romans 10</vt:lpstr>
      <vt:lpstr>Reflect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Jackie Crighton</dc:creator>
  <cp:lastModifiedBy>Shane Matterson</cp:lastModifiedBy>
  <cp:revision>3</cp:revision>
  <cp:lastPrinted>2026-10-31T20:54:23Z</cp:lastPrinted>
  <dcterms:created xsi:type="dcterms:W3CDTF">2026-10-28T01:47:44Z</dcterms:created>
  <dcterms:modified xsi:type="dcterms:W3CDTF">2026-10-31T21:10:30Z</dcterms:modified>
</cp:coreProperties>
</file>